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58"/>
  </p:normalViewPr>
  <p:slideViewPr>
    <p:cSldViewPr snapToGrid="0">
      <p:cViewPr varScale="1">
        <p:scale>
          <a:sx n="102" d="100"/>
          <a:sy n="102" d="100"/>
        </p:scale>
        <p:origin x="192" y="4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92BBBA-9C7F-486A-8BE7-5C201CD2F628}"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90A140BD-21F5-4150-A7E9-034A044A0A09}">
      <dgm:prSet/>
      <dgm:spPr/>
      <dgm:t>
        <a:bodyPr/>
        <a:lstStyle/>
        <a:p>
          <a:pPr>
            <a:lnSpc>
              <a:spcPct val="100000"/>
            </a:lnSpc>
          </a:pPr>
          <a:r>
            <a:rPr lang="en-US"/>
            <a:t>Ankara Ticaret Odası bünyesinde 10 yılı aşkın süredir gerçekleştirilen üniversite öğrencilerine yönelik "Dış Ticaret Eğitim Programı" bu yıl 30 Haziran - 22 Ağustos 2025 tarihleri arasında düzenlenecektir. </a:t>
          </a:r>
        </a:p>
      </dgm:t>
    </dgm:pt>
    <dgm:pt modelId="{3D2F4E3D-5C9F-49AA-B312-8C8E3D8F55C2}" type="parTrans" cxnId="{9C6893B0-D1B9-4441-903F-A07707C0F0CB}">
      <dgm:prSet/>
      <dgm:spPr/>
      <dgm:t>
        <a:bodyPr/>
        <a:lstStyle/>
        <a:p>
          <a:endParaRPr lang="en-US"/>
        </a:p>
      </dgm:t>
    </dgm:pt>
    <dgm:pt modelId="{8E577936-9AB6-450B-BE60-5B86C01E11B8}" type="sibTrans" cxnId="{9C6893B0-D1B9-4441-903F-A07707C0F0CB}">
      <dgm:prSet/>
      <dgm:spPr/>
      <dgm:t>
        <a:bodyPr/>
        <a:lstStyle/>
        <a:p>
          <a:endParaRPr lang="en-US"/>
        </a:p>
      </dgm:t>
    </dgm:pt>
    <dgm:pt modelId="{984BAFFC-C725-4AAC-AA2D-6A5EB7B8FD85}">
      <dgm:prSet/>
      <dgm:spPr/>
      <dgm:t>
        <a:bodyPr/>
        <a:lstStyle/>
        <a:p>
          <a:pPr>
            <a:lnSpc>
              <a:spcPct val="100000"/>
            </a:lnSpc>
          </a:pPr>
          <a:r>
            <a:rPr lang="en-US"/>
            <a:t>Ankara'daki üniversitelerin özellikle son sınıf öğrencilerinin katılım sağladığı bu programda; profesyonel eğitmenler tarafından verilen eğitimlerle birlikte öğrenciler, seçtiği bir ürün için pazar araştırması raporu hazırlayarak edindiği bilgileri pratiğe dökme imkânı yakalamaktadır.</a:t>
          </a:r>
        </a:p>
      </dgm:t>
    </dgm:pt>
    <dgm:pt modelId="{CFAD392F-1664-468F-A1A7-214CCF610004}" type="parTrans" cxnId="{E5C32AB4-289D-4977-98A0-03AC5A56CA6F}">
      <dgm:prSet/>
      <dgm:spPr/>
      <dgm:t>
        <a:bodyPr/>
        <a:lstStyle/>
        <a:p>
          <a:endParaRPr lang="en-US"/>
        </a:p>
      </dgm:t>
    </dgm:pt>
    <dgm:pt modelId="{590E4ACC-9986-494E-8EAD-93D489506528}" type="sibTrans" cxnId="{E5C32AB4-289D-4977-98A0-03AC5A56CA6F}">
      <dgm:prSet/>
      <dgm:spPr/>
      <dgm:t>
        <a:bodyPr/>
        <a:lstStyle/>
        <a:p>
          <a:endParaRPr lang="en-US"/>
        </a:p>
      </dgm:t>
    </dgm:pt>
    <dgm:pt modelId="{82917A1C-B5EC-4AA2-B04C-EB1C6F3850AB}">
      <dgm:prSet/>
      <dgm:spPr/>
      <dgm:t>
        <a:bodyPr/>
        <a:lstStyle/>
        <a:p>
          <a:pPr>
            <a:lnSpc>
              <a:spcPct val="100000"/>
            </a:lnSpc>
          </a:pPr>
          <a:r>
            <a:rPr lang="en-US"/>
            <a:t>Öğrencilerin iş dünyasına hızlı bir şekilde adapte olabilmesi ve istihdama katkı sağlaması hedefiyle hazırlanan bu programdan yararlanmak isteyen adayların, öncelikle aday değerlendirme sınavına katılması gerekmektedir. Sınavda başarılı olan asil 30 öğrenci eğitim programına katılmaya hak kazanacaktır.</a:t>
          </a:r>
        </a:p>
      </dgm:t>
    </dgm:pt>
    <dgm:pt modelId="{C8509795-3B0F-4FBF-A36C-02283D82C735}" type="parTrans" cxnId="{CD3CFEB7-C77B-4E54-AD32-6F604F6DE6E5}">
      <dgm:prSet/>
      <dgm:spPr/>
      <dgm:t>
        <a:bodyPr/>
        <a:lstStyle/>
        <a:p>
          <a:endParaRPr lang="en-US"/>
        </a:p>
      </dgm:t>
    </dgm:pt>
    <dgm:pt modelId="{DF7983F4-52B5-4596-90A8-177B4D3E90FA}" type="sibTrans" cxnId="{CD3CFEB7-C77B-4E54-AD32-6F604F6DE6E5}">
      <dgm:prSet/>
      <dgm:spPr/>
      <dgm:t>
        <a:bodyPr/>
        <a:lstStyle/>
        <a:p>
          <a:endParaRPr lang="en-US"/>
        </a:p>
      </dgm:t>
    </dgm:pt>
    <dgm:pt modelId="{C61A415C-9D48-48AD-8071-FBD1D6404804}" type="pres">
      <dgm:prSet presAssocID="{3592BBBA-9C7F-486A-8BE7-5C201CD2F628}" presName="root" presStyleCnt="0">
        <dgm:presLayoutVars>
          <dgm:dir/>
          <dgm:resizeHandles val="exact"/>
        </dgm:presLayoutVars>
      </dgm:prSet>
      <dgm:spPr/>
    </dgm:pt>
    <dgm:pt modelId="{E9BCACE2-6185-4E3C-BFA8-2AA13DA7EBD3}" type="pres">
      <dgm:prSet presAssocID="{90A140BD-21F5-4150-A7E9-034A044A0A09}" presName="compNode" presStyleCnt="0"/>
      <dgm:spPr/>
    </dgm:pt>
    <dgm:pt modelId="{B3A8D8B3-D24F-413D-9E7E-B930EB407DA1}" type="pres">
      <dgm:prSet presAssocID="{90A140BD-21F5-4150-A7E9-034A044A0A09}" presName="bgRect" presStyleLbl="bgShp" presStyleIdx="0" presStyleCnt="3"/>
      <dgm:spPr/>
    </dgm:pt>
    <dgm:pt modelId="{A738082C-559E-455A-8EEE-6E7918934C24}" type="pres">
      <dgm:prSet presAssocID="{90A140BD-21F5-4150-A7E9-034A044A0A09}"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Kitaplar"/>
        </a:ext>
      </dgm:extLst>
    </dgm:pt>
    <dgm:pt modelId="{9DF2CFEF-9EEF-48F9-AE96-F1A9DD45F581}" type="pres">
      <dgm:prSet presAssocID="{90A140BD-21F5-4150-A7E9-034A044A0A09}" presName="spaceRect" presStyleCnt="0"/>
      <dgm:spPr/>
    </dgm:pt>
    <dgm:pt modelId="{49FD4C9D-BC03-4BD8-A32F-1450C8BD1CEF}" type="pres">
      <dgm:prSet presAssocID="{90A140BD-21F5-4150-A7E9-034A044A0A09}" presName="parTx" presStyleLbl="revTx" presStyleIdx="0" presStyleCnt="3">
        <dgm:presLayoutVars>
          <dgm:chMax val="0"/>
          <dgm:chPref val="0"/>
        </dgm:presLayoutVars>
      </dgm:prSet>
      <dgm:spPr/>
    </dgm:pt>
    <dgm:pt modelId="{B7681CF2-6450-49E1-8451-B9B0A298DA54}" type="pres">
      <dgm:prSet presAssocID="{8E577936-9AB6-450B-BE60-5B86C01E11B8}" presName="sibTrans" presStyleCnt="0"/>
      <dgm:spPr/>
    </dgm:pt>
    <dgm:pt modelId="{85239FB0-98E3-4E4B-A20C-3C6E7D03CE46}" type="pres">
      <dgm:prSet presAssocID="{984BAFFC-C725-4AAC-AA2D-6A5EB7B8FD85}" presName="compNode" presStyleCnt="0"/>
      <dgm:spPr/>
    </dgm:pt>
    <dgm:pt modelId="{1F043900-9DDB-43D9-ABF2-58D8F4116A8A}" type="pres">
      <dgm:prSet presAssocID="{984BAFFC-C725-4AAC-AA2D-6A5EB7B8FD85}" presName="bgRect" presStyleLbl="bgShp" presStyleIdx="1" presStyleCnt="3"/>
      <dgm:spPr/>
    </dgm:pt>
    <dgm:pt modelId="{772F1249-BD3A-4B4D-9F9A-CCE9F1E1794D}" type="pres">
      <dgm:prSet presAssocID="{984BAFFC-C725-4AAC-AA2D-6A5EB7B8FD8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Grup"/>
        </a:ext>
      </dgm:extLst>
    </dgm:pt>
    <dgm:pt modelId="{838E8ADD-EFB1-4F2C-A62C-0F0FADC6E9AB}" type="pres">
      <dgm:prSet presAssocID="{984BAFFC-C725-4AAC-AA2D-6A5EB7B8FD85}" presName="spaceRect" presStyleCnt="0"/>
      <dgm:spPr/>
    </dgm:pt>
    <dgm:pt modelId="{A4C8EF25-7EF1-48F6-A066-9481F0E051C7}" type="pres">
      <dgm:prSet presAssocID="{984BAFFC-C725-4AAC-AA2D-6A5EB7B8FD85}" presName="parTx" presStyleLbl="revTx" presStyleIdx="1" presStyleCnt="3">
        <dgm:presLayoutVars>
          <dgm:chMax val="0"/>
          <dgm:chPref val="0"/>
        </dgm:presLayoutVars>
      </dgm:prSet>
      <dgm:spPr/>
    </dgm:pt>
    <dgm:pt modelId="{B55C47A4-6D5C-45FF-8565-6F58FDA122FF}" type="pres">
      <dgm:prSet presAssocID="{590E4ACC-9986-494E-8EAD-93D489506528}" presName="sibTrans" presStyleCnt="0"/>
      <dgm:spPr/>
    </dgm:pt>
    <dgm:pt modelId="{B3284016-2C54-46D0-94BA-CFC97F185272}" type="pres">
      <dgm:prSet presAssocID="{82917A1C-B5EC-4AA2-B04C-EB1C6F3850AB}" presName="compNode" presStyleCnt="0"/>
      <dgm:spPr/>
    </dgm:pt>
    <dgm:pt modelId="{3CA7BFA6-802D-4D31-A85C-A933FCC4024F}" type="pres">
      <dgm:prSet presAssocID="{82917A1C-B5EC-4AA2-B04C-EB1C6F3850AB}" presName="bgRect" presStyleLbl="bgShp" presStyleIdx="2" presStyleCnt="3"/>
      <dgm:spPr/>
    </dgm:pt>
    <dgm:pt modelId="{DDC84113-1428-4A34-8A8A-C9C85CEF2760}" type="pres">
      <dgm:prSet presAssocID="{82917A1C-B5EC-4AA2-B04C-EB1C6F3850AB}"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Kronometre"/>
        </a:ext>
      </dgm:extLst>
    </dgm:pt>
    <dgm:pt modelId="{70E8EAD9-B3F2-46FC-85D6-CEFDE839C0DA}" type="pres">
      <dgm:prSet presAssocID="{82917A1C-B5EC-4AA2-B04C-EB1C6F3850AB}" presName="spaceRect" presStyleCnt="0"/>
      <dgm:spPr/>
    </dgm:pt>
    <dgm:pt modelId="{1BC18153-555C-4B08-842F-94D62A2560D9}" type="pres">
      <dgm:prSet presAssocID="{82917A1C-B5EC-4AA2-B04C-EB1C6F3850AB}" presName="parTx" presStyleLbl="revTx" presStyleIdx="2" presStyleCnt="3">
        <dgm:presLayoutVars>
          <dgm:chMax val="0"/>
          <dgm:chPref val="0"/>
        </dgm:presLayoutVars>
      </dgm:prSet>
      <dgm:spPr/>
    </dgm:pt>
  </dgm:ptLst>
  <dgm:cxnLst>
    <dgm:cxn modelId="{97DEDF8E-292C-4C5B-8732-1F29C0D3D641}" type="presOf" srcId="{3592BBBA-9C7F-486A-8BE7-5C201CD2F628}" destId="{C61A415C-9D48-48AD-8071-FBD1D6404804}" srcOrd="0" destOrd="0" presId="urn:microsoft.com/office/officeart/2018/2/layout/IconVerticalSolidList"/>
    <dgm:cxn modelId="{9E5F7FA4-E622-4B8D-A662-F7D371535507}" type="presOf" srcId="{82917A1C-B5EC-4AA2-B04C-EB1C6F3850AB}" destId="{1BC18153-555C-4B08-842F-94D62A2560D9}" srcOrd="0" destOrd="0" presId="urn:microsoft.com/office/officeart/2018/2/layout/IconVerticalSolidList"/>
    <dgm:cxn modelId="{C4F71FA5-7BB6-4323-84DB-E99D1E5A9D09}" type="presOf" srcId="{90A140BD-21F5-4150-A7E9-034A044A0A09}" destId="{49FD4C9D-BC03-4BD8-A32F-1450C8BD1CEF}" srcOrd="0" destOrd="0" presId="urn:microsoft.com/office/officeart/2018/2/layout/IconVerticalSolidList"/>
    <dgm:cxn modelId="{9C6893B0-D1B9-4441-903F-A07707C0F0CB}" srcId="{3592BBBA-9C7F-486A-8BE7-5C201CD2F628}" destId="{90A140BD-21F5-4150-A7E9-034A044A0A09}" srcOrd="0" destOrd="0" parTransId="{3D2F4E3D-5C9F-49AA-B312-8C8E3D8F55C2}" sibTransId="{8E577936-9AB6-450B-BE60-5B86C01E11B8}"/>
    <dgm:cxn modelId="{E5C32AB4-289D-4977-98A0-03AC5A56CA6F}" srcId="{3592BBBA-9C7F-486A-8BE7-5C201CD2F628}" destId="{984BAFFC-C725-4AAC-AA2D-6A5EB7B8FD85}" srcOrd="1" destOrd="0" parTransId="{CFAD392F-1664-468F-A1A7-214CCF610004}" sibTransId="{590E4ACC-9986-494E-8EAD-93D489506528}"/>
    <dgm:cxn modelId="{CD3CFEB7-C77B-4E54-AD32-6F604F6DE6E5}" srcId="{3592BBBA-9C7F-486A-8BE7-5C201CD2F628}" destId="{82917A1C-B5EC-4AA2-B04C-EB1C6F3850AB}" srcOrd="2" destOrd="0" parTransId="{C8509795-3B0F-4FBF-A36C-02283D82C735}" sibTransId="{DF7983F4-52B5-4596-90A8-177B4D3E90FA}"/>
    <dgm:cxn modelId="{5197BDD9-DF13-4BFC-B27E-CE4D9028BFB3}" type="presOf" srcId="{984BAFFC-C725-4AAC-AA2D-6A5EB7B8FD85}" destId="{A4C8EF25-7EF1-48F6-A066-9481F0E051C7}" srcOrd="0" destOrd="0" presId="urn:microsoft.com/office/officeart/2018/2/layout/IconVerticalSolidList"/>
    <dgm:cxn modelId="{2AE35EDD-E824-41A9-94C9-A2802E925454}" type="presParOf" srcId="{C61A415C-9D48-48AD-8071-FBD1D6404804}" destId="{E9BCACE2-6185-4E3C-BFA8-2AA13DA7EBD3}" srcOrd="0" destOrd="0" presId="urn:microsoft.com/office/officeart/2018/2/layout/IconVerticalSolidList"/>
    <dgm:cxn modelId="{F6F699AF-6ABE-46A7-9C92-77DC0BFC431F}" type="presParOf" srcId="{E9BCACE2-6185-4E3C-BFA8-2AA13DA7EBD3}" destId="{B3A8D8B3-D24F-413D-9E7E-B930EB407DA1}" srcOrd="0" destOrd="0" presId="urn:microsoft.com/office/officeart/2018/2/layout/IconVerticalSolidList"/>
    <dgm:cxn modelId="{76518F40-6697-40A9-B79F-D7376514DF68}" type="presParOf" srcId="{E9BCACE2-6185-4E3C-BFA8-2AA13DA7EBD3}" destId="{A738082C-559E-455A-8EEE-6E7918934C24}" srcOrd="1" destOrd="0" presId="urn:microsoft.com/office/officeart/2018/2/layout/IconVerticalSolidList"/>
    <dgm:cxn modelId="{482FB7A9-AF9F-4F15-BA86-E5B2B43BE971}" type="presParOf" srcId="{E9BCACE2-6185-4E3C-BFA8-2AA13DA7EBD3}" destId="{9DF2CFEF-9EEF-48F9-AE96-F1A9DD45F581}" srcOrd="2" destOrd="0" presId="urn:microsoft.com/office/officeart/2018/2/layout/IconVerticalSolidList"/>
    <dgm:cxn modelId="{48008CA5-A50D-46FB-AFA7-C2E640F33870}" type="presParOf" srcId="{E9BCACE2-6185-4E3C-BFA8-2AA13DA7EBD3}" destId="{49FD4C9D-BC03-4BD8-A32F-1450C8BD1CEF}" srcOrd="3" destOrd="0" presId="urn:microsoft.com/office/officeart/2018/2/layout/IconVerticalSolidList"/>
    <dgm:cxn modelId="{9DFAF7C8-B122-4241-AFB2-FD1092FA31AE}" type="presParOf" srcId="{C61A415C-9D48-48AD-8071-FBD1D6404804}" destId="{B7681CF2-6450-49E1-8451-B9B0A298DA54}" srcOrd="1" destOrd="0" presId="urn:microsoft.com/office/officeart/2018/2/layout/IconVerticalSolidList"/>
    <dgm:cxn modelId="{7F1C167A-4CCC-4D6C-B13A-773CDD44036D}" type="presParOf" srcId="{C61A415C-9D48-48AD-8071-FBD1D6404804}" destId="{85239FB0-98E3-4E4B-A20C-3C6E7D03CE46}" srcOrd="2" destOrd="0" presId="urn:microsoft.com/office/officeart/2018/2/layout/IconVerticalSolidList"/>
    <dgm:cxn modelId="{158FCE07-C8FA-4065-BCE7-0D3E74D848EF}" type="presParOf" srcId="{85239FB0-98E3-4E4B-A20C-3C6E7D03CE46}" destId="{1F043900-9DDB-43D9-ABF2-58D8F4116A8A}" srcOrd="0" destOrd="0" presId="urn:microsoft.com/office/officeart/2018/2/layout/IconVerticalSolidList"/>
    <dgm:cxn modelId="{0DD18C13-2F33-493C-A57D-765332252DA5}" type="presParOf" srcId="{85239FB0-98E3-4E4B-A20C-3C6E7D03CE46}" destId="{772F1249-BD3A-4B4D-9F9A-CCE9F1E1794D}" srcOrd="1" destOrd="0" presId="urn:microsoft.com/office/officeart/2018/2/layout/IconVerticalSolidList"/>
    <dgm:cxn modelId="{BF38CFC2-5A46-471F-A255-3A27DD57E92C}" type="presParOf" srcId="{85239FB0-98E3-4E4B-A20C-3C6E7D03CE46}" destId="{838E8ADD-EFB1-4F2C-A62C-0F0FADC6E9AB}" srcOrd="2" destOrd="0" presId="urn:microsoft.com/office/officeart/2018/2/layout/IconVerticalSolidList"/>
    <dgm:cxn modelId="{98B9D068-5684-41E0-BF65-5578A516E1BD}" type="presParOf" srcId="{85239FB0-98E3-4E4B-A20C-3C6E7D03CE46}" destId="{A4C8EF25-7EF1-48F6-A066-9481F0E051C7}" srcOrd="3" destOrd="0" presId="urn:microsoft.com/office/officeart/2018/2/layout/IconVerticalSolidList"/>
    <dgm:cxn modelId="{0D68ACE7-EE6A-44B9-B1DD-EFB2656212D4}" type="presParOf" srcId="{C61A415C-9D48-48AD-8071-FBD1D6404804}" destId="{B55C47A4-6D5C-45FF-8565-6F58FDA122FF}" srcOrd="3" destOrd="0" presId="urn:microsoft.com/office/officeart/2018/2/layout/IconVerticalSolidList"/>
    <dgm:cxn modelId="{F7189FD4-D3B5-46D3-93A1-8435897E0C26}" type="presParOf" srcId="{C61A415C-9D48-48AD-8071-FBD1D6404804}" destId="{B3284016-2C54-46D0-94BA-CFC97F185272}" srcOrd="4" destOrd="0" presId="urn:microsoft.com/office/officeart/2018/2/layout/IconVerticalSolidList"/>
    <dgm:cxn modelId="{167BDA82-016F-4EE2-A88C-B13612D75776}" type="presParOf" srcId="{B3284016-2C54-46D0-94BA-CFC97F185272}" destId="{3CA7BFA6-802D-4D31-A85C-A933FCC4024F}" srcOrd="0" destOrd="0" presId="urn:microsoft.com/office/officeart/2018/2/layout/IconVerticalSolidList"/>
    <dgm:cxn modelId="{A6E8F3BB-4857-46E1-ACA8-1A12B9380B44}" type="presParOf" srcId="{B3284016-2C54-46D0-94BA-CFC97F185272}" destId="{DDC84113-1428-4A34-8A8A-C9C85CEF2760}" srcOrd="1" destOrd="0" presId="urn:microsoft.com/office/officeart/2018/2/layout/IconVerticalSolidList"/>
    <dgm:cxn modelId="{689E8CE2-0849-4A1E-A7E5-DDF2472C86E7}" type="presParOf" srcId="{B3284016-2C54-46D0-94BA-CFC97F185272}" destId="{70E8EAD9-B3F2-46FC-85D6-CEFDE839C0DA}" srcOrd="2" destOrd="0" presId="urn:microsoft.com/office/officeart/2018/2/layout/IconVerticalSolidList"/>
    <dgm:cxn modelId="{C34EA2E0-642C-4B7A-8538-1E6A3C10FEB9}" type="presParOf" srcId="{B3284016-2C54-46D0-94BA-CFC97F185272}" destId="{1BC18153-555C-4B08-842F-94D62A2560D9}" srcOrd="3"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A8D8B3-D24F-413D-9E7E-B930EB407DA1}">
      <dsp:nvSpPr>
        <dsp:cNvPr id="0" name=""/>
        <dsp:cNvSpPr/>
      </dsp:nvSpPr>
      <dsp:spPr>
        <a:xfrm>
          <a:off x="0" y="1248"/>
          <a:ext cx="10366289" cy="70002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738082C-559E-455A-8EEE-6E7918934C24}">
      <dsp:nvSpPr>
        <dsp:cNvPr id="0" name=""/>
        <dsp:cNvSpPr/>
      </dsp:nvSpPr>
      <dsp:spPr>
        <a:xfrm>
          <a:off x="211756" y="158753"/>
          <a:ext cx="385387" cy="38501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9FD4C9D-BC03-4BD8-A32F-1450C8BD1CEF}">
      <dsp:nvSpPr>
        <dsp:cNvPr id="0" name=""/>
        <dsp:cNvSpPr/>
      </dsp:nvSpPr>
      <dsp:spPr>
        <a:xfrm>
          <a:off x="808899" y="1248"/>
          <a:ext cx="9482619" cy="7007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158" tIns="74158" rIns="74158" bIns="74158" numCol="1" spcCol="1270" anchor="ctr" anchorCtr="0">
          <a:noAutofit/>
        </a:bodyPr>
        <a:lstStyle/>
        <a:p>
          <a:pPr marL="0" lvl="0" indent="0" algn="l" defTabSz="622300">
            <a:lnSpc>
              <a:spcPct val="100000"/>
            </a:lnSpc>
            <a:spcBef>
              <a:spcPct val="0"/>
            </a:spcBef>
            <a:spcAft>
              <a:spcPct val="35000"/>
            </a:spcAft>
            <a:buNone/>
          </a:pPr>
          <a:r>
            <a:rPr lang="en-US" sz="1400" kern="1200"/>
            <a:t>Ankara Ticaret Odası bünyesinde 10 yılı aşkın süredir gerçekleştirilen üniversite öğrencilerine yönelik "Dış Ticaret Eğitim Programı" bu yıl 30 Haziran - 22 Ağustos 2025 tarihleri arasında düzenlenecektir. </a:t>
          </a:r>
        </a:p>
      </dsp:txBody>
      <dsp:txXfrm>
        <a:off x="808899" y="1248"/>
        <a:ext cx="9482619" cy="700704"/>
      </dsp:txXfrm>
    </dsp:sp>
    <dsp:sp modelId="{1F043900-9DDB-43D9-ABF2-58D8F4116A8A}">
      <dsp:nvSpPr>
        <dsp:cNvPr id="0" name=""/>
        <dsp:cNvSpPr/>
      </dsp:nvSpPr>
      <dsp:spPr>
        <a:xfrm>
          <a:off x="0" y="853457"/>
          <a:ext cx="10366289" cy="70002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72F1249-BD3A-4B4D-9F9A-CCE9F1E1794D}">
      <dsp:nvSpPr>
        <dsp:cNvPr id="0" name=""/>
        <dsp:cNvSpPr/>
      </dsp:nvSpPr>
      <dsp:spPr>
        <a:xfrm>
          <a:off x="211756" y="1010961"/>
          <a:ext cx="385387" cy="38501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4C8EF25-7EF1-48F6-A066-9481F0E051C7}">
      <dsp:nvSpPr>
        <dsp:cNvPr id="0" name=""/>
        <dsp:cNvSpPr/>
      </dsp:nvSpPr>
      <dsp:spPr>
        <a:xfrm>
          <a:off x="808899" y="853457"/>
          <a:ext cx="9482619" cy="7007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158" tIns="74158" rIns="74158" bIns="74158" numCol="1" spcCol="1270" anchor="ctr" anchorCtr="0">
          <a:noAutofit/>
        </a:bodyPr>
        <a:lstStyle/>
        <a:p>
          <a:pPr marL="0" lvl="0" indent="0" algn="l" defTabSz="622300">
            <a:lnSpc>
              <a:spcPct val="100000"/>
            </a:lnSpc>
            <a:spcBef>
              <a:spcPct val="0"/>
            </a:spcBef>
            <a:spcAft>
              <a:spcPct val="35000"/>
            </a:spcAft>
            <a:buNone/>
          </a:pPr>
          <a:r>
            <a:rPr lang="en-US" sz="1400" kern="1200"/>
            <a:t>Ankara'daki üniversitelerin özellikle son sınıf öğrencilerinin katılım sağladığı bu programda; profesyonel eğitmenler tarafından verilen eğitimlerle birlikte öğrenciler, seçtiği bir ürün için pazar araştırması raporu hazırlayarak edindiği bilgileri pratiğe dökme imkânı yakalamaktadır.</a:t>
          </a:r>
        </a:p>
      </dsp:txBody>
      <dsp:txXfrm>
        <a:off x="808899" y="853457"/>
        <a:ext cx="9482619" cy="700704"/>
      </dsp:txXfrm>
    </dsp:sp>
    <dsp:sp modelId="{3CA7BFA6-802D-4D31-A85C-A933FCC4024F}">
      <dsp:nvSpPr>
        <dsp:cNvPr id="0" name=""/>
        <dsp:cNvSpPr/>
      </dsp:nvSpPr>
      <dsp:spPr>
        <a:xfrm>
          <a:off x="0" y="1705665"/>
          <a:ext cx="10366289" cy="70002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DC84113-1428-4A34-8A8A-C9C85CEF2760}">
      <dsp:nvSpPr>
        <dsp:cNvPr id="0" name=""/>
        <dsp:cNvSpPr/>
      </dsp:nvSpPr>
      <dsp:spPr>
        <a:xfrm>
          <a:off x="211756" y="1863170"/>
          <a:ext cx="385387" cy="38501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BC18153-555C-4B08-842F-94D62A2560D9}">
      <dsp:nvSpPr>
        <dsp:cNvPr id="0" name=""/>
        <dsp:cNvSpPr/>
      </dsp:nvSpPr>
      <dsp:spPr>
        <a:xfrm>
          <a:off x="808899" y="1705665"/>
          <a:ext cx="9482619" cy="7007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158" tIns="74158" rIns="74158" bIns="74158" numCol="1" spcCol="1270" anchor="ctr" anchorCtr="0">
          <a:noAutofit/>
        </a:bodyPr>
        <a:lstStyle/>
        <a:p>
          <a:pPr marL="0" lvl="0" indent="0" algn="l" defTabSz="622300">
            <a:lnSpc>
              <a:spcPct val="100000"/>
            </a:lnSpc>
            <a:spcBef>
              <a:spcPct val="0"/>
            </a:spcBef>
            <a:spcAft>
              <a:spcPct val="35000"/>
            </a:spcAft>
            <a:buNone/>
          </a:pPr>
          <a:r>
            <a:rPr lang="en-US" sz="1400" kern="1200"/>
            <a:t>Öğrencilerin iş dünyasına hızlı bir şekilde adapte olabilmesi ve istihdama katkı sağlaması hedefiyle hazırlanan bu programdan yararlanmak isteyen adayların, öncelikle aday değerlendirme sınavına katılması gerekmektedir. Sınavda başarılı olan asil 30 öğrenci eğitim programına katılmaya hak kazanacaktır.</a:t>
          </a:r>
        </a:p>
      </dsp:txBody>
      <dsp:txXfrm>
        <a:off x="808899" y="1705665"/>
        <a:ext cx="9482619" cy="70070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7DE956E-64DC-02D8-E690-F8CF8DB89DE6}"/>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BEADFFEB-6C3D-24E6-02D6-2FD7188DCD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056B20C2-E356-0525-2500-2E1CDA649482}"/>
              </a:ext>
            </a:extLst>
          </p:cNvPr>
          <p:cNvSpPr>
            <a:spLocks noGrp="1"/>
          </p:cNvSpPr>
          <p:nvPr>
            <p:ph type="dt" sz="half" idx="10"/>
          </p:nvPr>
        </p:nvSpPr>
        <p:spPr/>
        <p:txBody>
          <a:bodyPr/>
          <a:lstStyle/>
          <a:p>
            <a:fld id="{83992974-E201-0246-A3EB-1A6FE492DD2A}" type="datetimeFigureOut">
              <a:rPr lang="tr-TR" smtClean="0"/>
              <a:t>16.06.2025</a:t>
            </a:fld>
            <a:endParaRPr lang="tr-TR"/>
          </a:p>
        </p:txBody>
      </p:sp>
      <p:sp>
        <p:nvSpPr>
          <p:cNvPr id="5" name="Alt Bilgi Yer Tutucusu 4">
            <a:extLst>
              <a:ext uri="{FF2B5EF4-FFF2-40B4-BE49-F238E27FC236}">
                <a16:creationId xmlns:a16="http://schemas.microsoft.com/office/drawing/2014/main" id="{1090E3D8-BF7E-C9B9-3BF2-2DF43879CCC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7981362-4D7C-2904-4344-6688B4F917FA}"/>
              </a:ext>
            </a:extLst>
          </p:cNvPr>
          <p:cNvSpPr>
            <a:spLocks noGrp="1"/>
          </p:cNvSpPr>
          <p:nvPr>
            <p:ph type="sldNum" sz="quarter" idx="12"/>
          </p:nvPr>
        </p:nvSpPr>
        <p:spPr/>
        <p:txBody>
          <a:bodyPr/>
          <a:lstStyle/>
          <a:p>
            <a:fld id="{F4F474B4-4C2E-F84F-8C09-416C755F052E}" type="slidenum">
              <a:rPr lang="tr-TR" smtClean="0"/>
              <a:t>‹#›</a:t>
            </a:fld>
            <a:endParaRPr lang="tr-TR"/>
          </a:p>
        </p:txBody>
      </p:sp>
    </p:spTree>
    <p:extLst>
      <p:ext uri="{BB962C8B-B14F-4D97-AF65-F5344CB8AC3E}">
        <p14:creationId xmlns:p14="http://schemas.microsoft.com/office/powerpoint/2010/main" val="1137308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32B54A-C006-82D5-80C3-215DC77C02D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5A956337-6EE1-BD75-FCDA-E2FFF820C64D}"/>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866216A-6A93-6174-5BF4-936C0BB27820}"/>
              </a:ext>
            </a:extLst>
          </p:cNvPr>
          <p:cNvSpPr>
            <a:spLocks noGrp="1"/>
          </p:cNvSpPr>
          <p:nvPr>
            <p:ph type="dt" sz="half" idx="10"/>
          </p:nvPr>
        </p:nvSpPr>
        <p:spPr/>
        <p:txBody>
          <a:bodyPr/>
          <a:lstStyle/>
          <a:p>
            <a:fld id="{83992974-E201-0246-A3EB-1A6FE492DD2A}" type="datetimeFigureOut">
              <a:rPr lang="tr-TR" smtClean="0"/>
              <a:t>16.06.2025</a:t>
            </a:fld>
            <a:endParaRPr lang="tr-TR"/>
          </a:p>
        </p:txBody>
      </p:sp>
      <p:sp>
        <p:nvSpPr>
          <p:cNvPr id="5" name="Alt Bilgi Yer Tutucusu 4">
            <a:extLst>
              <a:ext uri="{FF2B5EF4-FFF2-40B4-BE49-F238E27FC236}">
                <a16:creationId xmlns:a16="http://schemas.microsoft.com/office/drawing/2014/main" id="{AB3E3663-E44F-81A8-1009-BA8AFCD554E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0E613F6-797B-3E2C-0A27-163E37EDA39A}"/>
              </a:ext>
            </a:extLst>
          </p:cNvPr>
          <p:cNvSpPr>
            <a:spLocks noGrp="1"/>
          </p:cNvSpPr>
          <p:nvPr>
            <p:ph type="sldNum" sz="quarter" idx="12"/>
          </p:nvPr>
        </p:nvSpPr>
        <p:spPr/>
        <p:txBody>
          <a:bodyPr/>
          <a:lstStyle/>
          <a:p>
            <a:fld id="{F4F474B4-4C2E-F84F-8C09-416C755F052E}" type="slidenum">
              <a:rPr lang="tr-TR" smtClean="0"/>
              <a:t>‹#›</a:t>
            </a:fld>
            <a:endParaRPr lang="tr-TR"/>
          </a:p>
        </p:txBody>
      </p:sp>
    </p:spTree>
    <p:extLst>
      <p:ext uri="{BB962C8B-B14F-4D97-AF65-F5344CB8AC3E}">
        <p14:creationId xmlns:p14="http://schemas.microsoft.com/office/powerpoint/2010/main" val="2743847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959CD387-EC34-0C39-D209-24120FBC570B}"/>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BD24B23E-3B72-EFFC-77CC-F67C71E68A47}"/>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0D4DC90-0AF9-9A4A-EA8B-E0A9B0656127}"/>
              </a:ext>
            </a:extLst>
          </p:cNvPr>
          <p:cNvSpPr>
            <a:spLocks noGrp="1"/>
          </p:cNvSpPr>
          <p:nvPr>
            <p:ph type="dt" sz="half" idx="10"/>
          </p:nvPr>
        </p:nvSpPr>
        <p:spPr/>
        <p:txBody>
          <a:bodyPr/>
          <a:lstStyle/>
          <a:p>
            <a:fld id="{83992974-E201-0246-A3EB-1A6FE492DD2A}" type="datetimeFigureOut">
              <a:rPr lang="tr-TR" smtClean="0"/>
              <a:t>16.06.2025</a:t>
            </a:fld>
            <a:endParaRPr lang="tr-TR"/>
          </a:p>
        </p:txBody>
      </p:sp>
      <p:sp>
        <p:nvSpPr>
          <p:cNvPr id="5" name="Alt Bilgi Yer Tutucusu 4">
            <a:extLst>
              <a:ext uri="{FF2B5EF4-FFF2-40B4-BE49-F238E27FC236}">
                <a16:creationId xmlns:a16="http://schemas.microsoft.com/office/drawing/2014/main" id="{E3CB9CEE-2785-20FC-5134-0BFA08E9C10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B4B606D-EF49-B953-2421-4462A4D9CA68}"/>
              </a:ext>
            </a:extLst>
          </p:cNvPr>
          <p:cNvSpPr>
            <a:spLocks noGrp="1"/>
          </p:cNvSpPr>
          <p:nvPr>
            <p:ph type="sldNum" sz="quarter" idx="12"/>
          </p:nvPr>
        </p:nvSpPr>
        <p:spPr/>
        <p:txBody>
          <a:bodyPr/>
          <a:lstStyle/>
          <a:p>
            <a:fld id="{F4F474B4-4C2E-F84F-8C09-416C755F052E}" type="slidenum">
              <a:rPr lang="tr-TR" smtClean="0"/>
              <a:t>‹#›</a:t>
            </a:fld>
            <a:endParaRPr lang="tr-TR"/>
          </a:p>
        </p:txBody>
      </p:sp>
    </p:spTree>
    <p:extLst>
      <p:ext uri="{BB962C8B-B14F-4D97-AF65-F5344CB8AC3E}">
        <p14:creationId xmlns:p14="http://schemas.microsoft.com/office/powerpoint/2010/main" val="1830815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857B353-BA7B-4C4A-6202-91EDABB45C1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441476D2-1115-7DF9-E219-41C351509CDB}"/>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45E56D4-A8A5-6AD8-EB4A-7DC970C90107}"/>
              </a:ext>
            </a:extLst>
          </p:cNvPr>
          <p:cNvSpPr>
            <a:spLocks noGrp="1"/>
          </p:cNvSpPr>
          <p:nvPr>
            <p:ph type="dt" sz="half" idx="10"/>
          </p:nvPr>
        </p:nvSpPr>
        <p:spPr/>
        <p:txBody>
          <a:bodyPr/>
          <a:lstStyle/>
          <a:p>
            <a:fld id="{83992974-E201-0246-A3EB-1A6FE492DD2A}" type="datetimeFigureOut">
              <a:rPr lang="tr-TR" smtClean="0"/>
              <a:t>16.06.2025</a:t>
            </a:fld>
            <a:endParaRPr lang="tr-TR"/>
          </a:p>
        </p:txBody>
      </p:sp>
      <p:sp>
        <p:nvSpPr>
          <p:cNvPr id="5" name="Alt Bilgi Yer Tutucusu 4">
            <a:extLst>
              <a:ext uri="{FF2B5EF4-FFF2-40B4-BE49-F238E27FC236}">
                <a16:creationId xmlns:a16="http://schemas.microsoft.com/office/drawing/2014/main" id="{F5D3EFEC-D513-6C83-0708-4E6EE71FC91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F3D6E4D-FB1B-3EDF-691B-37B330EF4159}"/>
              </a:ext>
            </a:extLst>
          </p:cNvPr>
          <p:cNvSpPr>
            <a:spLocks noGrp="1"/>
          </p:cNvSpPr>
          <p:nvPr>
            <p:ph type="sldNum" sz="quarter" idx="12"/>
          </p:nvPr>
        </p:nvSpPr>
        <p:spPr/>
        <p:txBody>
          <a:bodyPr/>
          <a:lstStyle/>
          <a:p>
            <a:fld id="{F4F474B4-4C2E-F84F-8C09-416C755F052E}" type="slidenum">
              <a:rPr lang="tr-TR" smtClean="0"/>
              <a:t>‹#›</a:t>
            </a:fld>
            <a:endParaRPr lang="tr-TR"/>
          </a:p>
        </p:txBody>
      </p:sp>
    </p:spTree>
    <p:extLst>
      <p:ext uri="{BB962C8B-B14F-4D97-AF65-F5344CB8AC3E}">
        <p14:creationId xmlns:p14="http://schemas.microsoft.com/office/powerpoint/2010/main" val="3660757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62D4154-AA43-FA08-8456-612977ED7614}"/>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AFBA8BDC-3B6C-2666-12B3-B65DE025151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25C71563-2782-4FC7-0969-CA78448F7809}"/>
              </a:ext>
            </a:extLst>
          </p:cNvPr>
          <p:cNvSpPr>
            <a:spLocks noGrp="1"/>
          </p:cNvSpPr>
          <p:nvPr>
            <p:ph type="dt" sz="half" idx="10"/>
          </p:nvPr>
        </p:nvSpPr>
        <p:spPr/>
        <p:txBody>
          <a:bodyPr/>
          <a:lstStyle/>
          <a:p>
            <a:fld id="{83992974-E201-0246-A3EB-1A6FE492DD2A}" type="datetimeFigureOut">
              <a:rPr lang="tr-TR" smtClean="0"/>
              <a:t>16.06.2025</a:t>
            </a:fld>
            <a:endParaRPr lang="tr-TR"/>
          </a:p>
        </p:txBody>
      </p:sp>
      <p:sp>
        <p:nvSpPr>
          <p:cNvPr id="5" name="Alt Bilgi Yer Tutucusu 4">
            <a:extLst>
              <a:ext uri="{FF2B5EF4-FFF2-40B4-BE49-F238E27FC236}">
                <a16:creationId xmlns:a16="http://schemas.microsoft.com/office/drawing/2014/main" id="{E3314951-4EF7-454A-E140-AEF39D90020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8F3650E-5E5B-90CF-0287-4CA25F5B855E}"/>
              </a:ext>
            </a:extLst>
          </p:cNvPr>
          <p:cNvSpPr>
            <a:spLocks noGrp="1"/>
          </p:cNvSpPr>
          <p:nvPr>
            <p:ph type="sldNum" sz="quarter" idx="12"/>
          </p:nvPr>
        </p:nvSpPr>
        <p:spPr/>
        <p:txBody>
          <a:bodyPr/>
          <a:lstStyle/>
          <a:p>
            <a:fld id="{F4F474B4-4C2E-F84F-8C09-416C755F052E}" type="slidenum">
              <a:rPr lang="tr-TR" smtClean="0"/>
              <a:t>‹#›</a:t>
            </a:fld>
            <a:endParaRPr lang="tr-TR"/>
          </a:p>
        </p:txBody>
      </p:sp>
    </p:spTree>
    <p:extLst>
      <p:ext uri="{BB962C8B-B14F-4D97-AF65-F5344CB8AC3E}">
        <p14:creationId xmlns:p14="http://schemas.microsoft.com/office/powerpoint/2010/main" val="860307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6AB947A-EAC9-89CC-E53D-A9ADD20C231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DB7F0D8-0CFD-88CC-0DE5-4AC75F29DC1A}"/>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F94B4052-F266-B3D4-6D4D-79F971ED263F}"/>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50F99F08-2809-ACEF-8FBB-5FEC878B1DA0}"/>
              </a:ext>
            </a:extLst>
          </p:cNvPr>
          <p:cNvSpPr>
            <a:spLocks noGrp="1"/>
          </p:cNvSpPr>
          <p:nvPr>
            <p:ph type="dt" sz="half" idx="10"/>
          </p:nvPr>
        </p:nvSpPr>
        <p:spPr/>
        <p:txBody>
          <a:bodyPr/>
          <a:lstStyle/>
          <a:p>
            <a:fld id="{83992974-E201-0246-A3EB-1A6FE492DD2A}" type="datetimeFigureOut">
              <a:rPr lang="tr-TR" smtClean="0"/>
              <a:t>16.06.2025</a:t>
            </a:fld>
            <a:endParaRPr lang="tr-TR"/>
          </a:p>
        </p:txBody>
      </p:sp>
      <p:sp>
        <p:nvSpPr>
          <p:cNvPr id="6" name="Alt Bilgi Yer Tutucusu 5">
            <a:extLst>
              <a:ext uri="{FF2B5EF4-FFF2-40B4-BE49-F238E27FC236}">
                <a16:creationId xmlns:a16="http://schemas.microsoft.com/office/drawing/2014/main" id="{9903BDBE-243C-A2E2-6529-0ACC218525A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6F51C26-008E-5F18-3F37-34C0F7E85794}"/>
              </a:ext>
            </a:extLst>
          </p:cNvPr>
          <p:cNvSpPr>
            <a:spLocks noGrp="1"/>
          </p:cNvSpPr>
          <p:nvPr>
            <p:ph type="sldNum" sz="quarter" idx="12"/>
          </p:nvPr>
        </p:nvSpPr>
        <p:spPr/>
        <p:txBody>
          <a:bodyPr/>
          <a:lstStyle/>
          <a:p>
            <a:fld id="{F4F474B4-4C2E-F84F-8C09-416C755F052E}" type="slidenum">
              <a:rPr lang="tr-TR" smtClean="0"/>
              <a:t>‹#›</a:t>
            </a:fld>
            <a:endParaRPr lang="tr-TR"/>
          </a:p>
        </p:txBody>
      </p:sp>
    </p:spTree>
    <p:extLst>
      <p:ext uri="{BB962C8B-B14F-4D97-AF65-F5344CB8AC3E}">
        <p14:creationId xmlns:p14="http://schemas.microsoft.com/office/powerpoint/2010/main" val="3577955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307AB3A-FF29-933D-06E3-FC66F956CC5B}"/>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28163E3-F1E6-E552-A77A-8034EA82F0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30DC1633-F779-BBDA-5610-D0A14C96AC2F}"/>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DAFA1D10-0E43-E31A-6640-20F000722E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550BF455-072D-687D-A60B-3D55169222FC}"/>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B332D536-D0F3-8C53-B533-BE79890F685B}"/>
              </a:ext>
            </a:extLst>
          </p:cNvPr>
          <p:cNvSpPr>
            <a:spLocks noGrp="1"/>
          </p:cNvSpPr>
          <p:nvPr>
            <p:ph type="dt" sz="half" idx="10"/>
          </p:nvPr>
        </p:nvSpPr>
        <p:spPr/>
        <p:txBody>
          <a:bodyPr/>
          <a:lstStyle/>
          <a:p>
            <a:fld id="{83992974-E201-0246-A3EB-1A6FE492DD2A}" type="datetimeFigureOut">
              <a:rPr lang="tr-TR" smtClean="0"/>
              <a:t>16.06.2025</a:t>
            </a:fld>
            <a:endParaRPr lang="tr-TR"/>
          </a:p>
        </p:txBody>
      </p:sp>
      <p:sp>
        <p:nvSpPr>
          <p:cNvPr id="8" name="Alt Bilgi Yer Tutucusu 7">
            <a:extLst>
              <a:ext uri="{FF2B5EF4-FFF2-40B4-BE49-F238E27FC236}">
                <a16:creationId xmlns:a16="http://schemas.microsoft.com/office/drawing/2014/main" id="{D0063725-AF9B-1383-D130-6FCA2D25003A}"/>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8C517D7F-1D35-DEC0-3AB5-0154D4FBF7AF}"/>
              </a:ext>
            </a:extLst>
          </p:cNvPr>
          <p:cNvSpPr>
            <a:spLocks noGrp="1"/>
          </p:cNvSpPr>
          <p:nvPr>
            <p:ph type="sldNum" sz="quarter" idx="12"/>
          </p:nvPr>
        </p:nvSpPr>
        <p:spPr/>
        <p:txBody>
          <a:bodyPr/>
          <a:lstStyle/>
          <a:p>
            <a:fld id="{F4F474B4-4C2E-F84F-8C09-416C755F052E}" type="slidenum">
              <a:rPr lang="tr-TR" smtClean="0"/>
              <a:t>‹#›</a:t>
            </a:fld>
            <a:endParaRPr lang="tr-TR"/>
          </a:p>
        </p:txBody>
      </p:sp>
    </p:spTree>
    <p:extLst>
      <p:ext uri="{BB962C8B-B14F-4D97-AF65-F5344CB8AC3E}">
        <p14:creationId xmlns:p14="http://schemas.microsoft.com/office/powerpoint/2010/main" val="3552114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806BB20-1513-3453-9871-0273490D86BE}"/>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B3E7AF1B-CB0F-D9D2-87BA-D0D80F6C6AC4}"/>
              </a:ext>
            </a:extLst>
          </p:cNvPr>
          <p:cNvSpPr>
            <a:spLocks noGrp="1"/>
          </p:cNvSpPr>
          <p:nvPr>
            <p:ph type="dt" sz="half" idx="10"/>
          </p:nvPr>
        </p:nvSpPr>
        <p:spPr/>
        <p:txBody>
          <a:bodyPr/>
          <a:lstStyle/>
          <a:p>
            <a:fld id="{83992974-E201-0246-A3EB-1A6FE492DD2A}" type="datetimeFigureOut">
              <a:rPr lang="tr-TR" smtClean="0"/>
              <a:t>16.06.2025</a:t>
            </a:fld>
            <a:endParaRPr lang="tr-TR"/>
          </a:p>
        </p:txBody>
      </p:sp>
      <p:sp>
        <p:nvSpPr>
          <p:cNvPr id="4" name="Alt Bilgi Yer Tutucusu 3">
            <a:extLst>
              <a:ext uri="{FF2B5EF4-FFF2-40B4-BE49-F238E27FC236}">
                <a16:creationId xmlns:a16="http://schemas.microsoft.com/office/drawing/2014/main" id="{20A83F5D-145E-CED9-D855-C90501FCB931}"/>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D6FC9289-A3BC-351A-FCA8-9FE14994DAB6}"/>
              </a:ext>
            </a:extLst>
          </p:cNvPr>
          <p:cNvSpPr>
            <a:spLocks noGrp="1"/>
          </p:cNvSpPr>
          <p:nvPr>
            <p:ph type="sldNum" sz="quarter" idx="12"/>
          </p:nvPr>
        </p:nvSpPr>
        <p:spPr/>
        <p:txBody>
          <a:bodyPr/>
          <a:lstStyle/>
          <a:p>
            <a:fld id="{F4F474B4-4C2E-F84F-8C09-416C755F052E}" type="slidenum">
              <a:rPr lang="tr-TR" smtClean="0"/>
              <a:t>‹#›</a:t>
            </a:fld>
            <a:endParaRPr lang="tr-TR"/>
          </a:p>
        </p:txBody>
      </p:sp>
    </p:spTree>
    <p:extLst>
      <p:ext uri="{BB962C8B-B14F-4D97-AF65-F5344CB8AC3E}">
        <p14:creationId xmlns:p14="http://schemas.microsoft.com/office/powerpoint/2010/main" val="2617906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FEE098B0-DFD9-79DE-238C-EF56FFAAA69F}"/>
              </a:ext>
            </a:extLst>
          </p:cNvPr>
          <p:cNvSpPr>
            <a:spLocks noGrp="1"/>
          </p:cNvSpPr>
          <p:nvPr>
            <p:ph type="dt" sz="half" idx="10"/>
          </p:nvPr>
        </p:nvSpPr>
        <p:spPr/>
        <p:txBody>
          <a:bodyPr/>
          <a:lstStyle/>
          <a:p>
            <a:fld id="{83992974-E201-0246-A3EB-1A6FE492DD2A}" type="datetimeFigureOut">
              <a:rPr lang="tr-TR" smtClean="0"/>
              <a:t>16.06.2025</a:t>
            </a:fld>
            <a:endParaRPr lang="tr-TR"/>
          </a:p>
        </p:txBody>
      </p:sp>
      <p:sp>
        <p:nvSpPr>
          <p:cNvPr id="3" name="Alt Bilgi Yer Tutucusu 2">
            <a:extLst>
              <a:ext uri="{FF2B5EF4-FFF2-40B4-BE49-F238E27FC236}">
                <a16:creationId xmlns:a16="http://schemas.microsoft.com/office/drawing/2014/main" id="{BBED648D-F866-F2CF-7CF9-52C54598A3B9}"/>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41F25F01-B66B-A18A-F4CB-6B8872DDB442}"/>
              </a:ext>
            </a:extLst>
          </p:cNvPr>
          <p:cNvSpPr>
            <a:spLocks noGrp="1"/>
          </p:cNvSpPr>
          <p:nvPr>
            <p:ph type="sldNum" sz="quarter" idx="12"/>
          </p:nvPr>
        </p:nvSpPr>
        <p:spPr/>
        <p:txBody>
          <a:bodyPr/>
          <a:lstStyle/>
          <a:p>
            <a:fld id="{F4F474B4-4C2E-F84F-8C09-416C755F052E}" type="slidenum">
              <a:rPr lang="tr-TR" smtClean="0"/>
              <a:t>‹#›</a:t>
            </a:fld>
            <a:endParaRPr lang="tr-TR"/>
          </a:p>
        </p:txBody>
      </p:sp>
    </p:spTree>
    <p:extLst>
      <p:ext uri="{BB962C8B-B14F-4D97-AF65-F5344CB8AC3E}">
        <p14:creationId xmlns:p14="http://schemas.microsoft.com/office/powerpoint/2010/main" val="4089266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7A6CE2-9A04-1FF7-888E-E9D778FABBC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D60D784A-D269-37A7-DF5E-9C29147649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34287630-127E-41A0-48A6-4AD405A8CA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BE71DA2-7FD4-8433-7FF8-0FC0D0B1D0A2}"/>
              </a:ext>
            </a:extLst>
          </p:cNvPr>
          <p:cNvSpPr>
            <a:spLocks noGrp="1"/>
          </p:cNvSpPr>
          <p:nvPr>
            <p:ph type="dt" sz="half" idx="10"/>
          </p:nvPr>
        </p:nvSpPr>
        <p:spPr/>
        <p:txBody>
          <a:bodyPr/>
          <a:lstStyle/>
          <a:p>
            <a:fld id="{83992974-E201-0246-A3EB-1A6FE492DD2A}" type="datetimeFigureOut">
              <a:rPr lang="tr-TR" smtClean="0"/>
              <a:t>16.06.2025</a:t>
            </a:fld>
            <a:endParaRPr lang="tr-TR"/>
          </a:p>
        </p:txBody>
      </p:sp>
      <p:sp>
        <p:nvSpPr>
          <p:cNvPr id="6" name="Alt Bilgi Yer Tutucusu 5">
            <a:extLst>
              <a:ext uri="{FF2B5EF4-FFF2-40B4-BE49-F238E27FC236}">
                <a16:creationId xmlns:a16="http://schemas.microsoft.com/office/drawing/2014/main" id="{DB848AAE-FF53-8795-FFCF-EA4BD2CEC61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9455466-4D74-CB9C-C392-8FF0DDAD8B50}"/>
              </a:ext>
            </a:extLst>
          </p:cNvPr>
          <p:cNvSpPr>
            <a:spLocks noGrp="1"/>
          </p:cNvSpPr>
          <p:nvPr>
            <p:ph type="sldNum" sz="quarter" idx="12"/>
          </p:nvPr>
        </p:nvSpPr>
        <p:spPr/>
        <p:txBody>
          <a:bodyPr/>
          <a:lstStyle/>
          <a:p>
            <a:fld id="{F4F474B4-4C2E-F84F-8C09-416C755F052E}" type="slidenum">
              <a:rPr lang="tr-TR" smtClean="0"/>
              <a:t>‹#›</a:t>
            </a:fld>
            <a:endParaRPr lang="tr-TR"/>
          </a:p>
        </p:txBody>
      </p:sp>
    </p:spTree>
    <p:extLst>
      <p:ext uri="{BB962C8B-B14F-4D97-AF65-F5344CB8AC3E}">
        <p14:creationId xmlns:p14="http://schemas.microsoft.com/office/powerpoint/2010/main" val="516110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E3A9524-5464-3278-1B80-12E03D32DDE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E7C66037-48FB-74E1-0628-C986F8C8FB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DF2D7689-365B-66CA-D6C8-51C6ABCC1E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0697B4B-2934-29F4-2F3F-4A559D83ADA5}"/>
              </a:ext>
            </a:extLst>
          </p:cNvPr>
          <p:cNvSpPr>
            <a:spLocks noGrp="1"/>
          </p:cNvSpPr>
          <p:nvPr>
            <p:ph type="dt" sz="half" idx="10"/>
          </p:nvPr>
        </p:nvSpPr>
        <p:spPr/>
        <p:txBody>
          <a:bodyPr/>
          <a:lstStyle/>
          <a:p>
            <a:fld id="{83992974-E201-0246-A3EB-1A6FE492DD2A}" type="datetimeFigureOut">
              <a:rPr lang="tr-TR" smtClean="0"/>
              <a:t>16.06.2025</a:t>
            </a:fld>
            <a:endParaRPr lang="tr-TR"/>
          </a:p>
        </p:txBody>
      </p:sp>
      <p:sp>
        <p:nvSpPr>
          <p:cNvPr id="6" name="Alt Bilgi Yer Tutucusu 5">
            <a:extLst>
              <a:ext uri="{FF2B5EF4-FFF2-40B4-BE49-F238E27FC236}">
                <a16:creationId xmlns:a16="http://schemas.microsoft.com/office/drawing/2014/main" id="{BAF78783-85AE-E6D3-DDD8-498B68A24E6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7086025-8070-3620-6AD3-218F1A57BD48}"/>
              </a:ext>
            </a:extLst>
          </p:cNvPr>
          <p:cNvSpPr>
            <a:spLocks noGrp="1"/>
          </p:cNvSpPr>
          <p:nvPr>
            <p:ph type="sldNum" sz="quarter" idx="12"/>
          </p:nvPr>
        </p:nvSpPr>
        <p:spPr/>
        <p:txBody>
          <a:bodyPr/>
          <a:lstStyle/>
          <a:p>
            <a:fld id="{F4F474B4-4C2E-F84F-8C09-416C755F052E}" type="slidenum">
              <a:rPr lang="tr-TR" smtClean="0"/>
              <a:t>‹#›</a:t>
            </a:fld>
            <a:endParaRPr lang="tr-TR"/>
          </a:p>
        </p:txBody>
      </p:sp>
    </p:spTree>
    <p:extLst>
      <p:ext uri="{BB962C8B-B14F-4D97-AF65-F5344CB8AC3E}">
        <p14:creationId xmlns:p14="http://schemas.microsoft.com/office/powerpoint/2010/main" val="3506709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C9CDA818-E1BC-A978-DAA6-4B59212C59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DC0616A-CB34-72DF-8337-1DCE12BBBC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B22CAAE-E179-B34C-3BE3-2B3A4DF852A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3992974-E201-0246-A3EB-1A6FE492DD2A}" type="datetimeFigureOut">
              <a:rPr lang="tr-TR" smtClean="0"/>
              <a:t>16.06.2025</a:t>
            </a:fld>
            <a:endParaRPr lang="tr-TR"/>
          </a:p>
        </p:txBody>
      </p:sp>
      <p:sp>
        <p:nvSpPr>
          <p:cNvPr id="5" name="Alt Bilgi Yer Tutucusu 4">
            <a:extLst>
              <a:ext uri="{FF2B5EF4-FFF2-40B4-BE49-F238E27FC236}">
                <a16:creationId xmlns:a16="http://schemas.microsoft.com/office/drawing/2014/main" id="{9FC73051-C9A4-9050-A922-58D9451D38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F2954649-8924-25D4-6131-81D61AD29F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4F474B4-4C2E-F84F-8C09-416C755F052E}" type="slidenum">
              <a:rPr lang="tr-TR" smtClean="0"/>
              <a:t>‹#›</a:t>
            </a:fld>
            <a:endParaRPr lang="tr-TR"/>
          </a:p>
        </p:txBody>
      </p:sp>
    </p:spTree>
    <p:extLst>
      <p:ext uri="{BB962C8B-B14F-4D97-AF65-F5344CB8AC3E}">
        <p14:creationId xmlns:p14="http://schemas.microsoft.com/office/powerpoint/2010/main" val="702347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23">
            <a:extLst>
              <a:ext uri="{FF2B5EF4-FFF2-40B4-BE49-F238E27FC236}">
                <a16:creationId xmlns:a16="http://schemas.microsoft.com/office/drawing/2014/main" id="{0AAD52C3-F510-4AD2-8B1D-7D8A574B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Resim 4" descr="yazı tipi, logo, grafik, beyaz içeren bir resim&#10;&#10;Yapay zeka tarafından oluşturulmuş içerik yanlış olabilir.">
            <a:extLst>
              <a:ext uri="{FF2B5EF4-FFF2-40B4-BE49-F238E27FC236}">
                <a16:creationId xmlns:a16="http://schemas.microsoft.com/office/drawing/2014/main" id="{120FA6FC-6675-AE71-6D9C-F53AD4A844A4}"/>
              </a:ext>
            </a:extLst>
          </p:cNvPr>
          <p:cNvPicPr>
            <a:picLocks noChangeAspect="1"/>
          </p:cNvPicPr>
          <p:nvPr/>
        </p:nvPicPr>
        <p:blipFill>
          <a:blip r:embed="rId2"/>
          <a:stretch>
            <a:fillRect/>
          </a:stretch>
        </p:blipFill>
        <p:spPr>
          <a:xfrm>
            <a:off x="7571529" y="645977"/>
            <a:ext cx="2962859" cy="1459207"/>
          </a:xfrm>
          <a:prstGeom prst="rect">
            <a:avLst/>
          </a:prstGeom>
        </p:spPr>
      </p:pic>
      <p:pic>
        <p:nvPicPr>
          <p:cNvPr id="7" name="Resim 6" descr="metin, yazı tipi, ekran görüntüsü, logo içeren bir resim&#10;&#10;Yapay zeka tarafından oluşturulmuş içerik yanlış olabilir.">
            <a:extLst>
              <a:ext uri="{FF2B5EF4-FFF2-40B4-BE49-F238E27FC236}">
                <a16:creationId xmlns:a16="http://schemas.microsoft.com/office/drawing/2014/main" id="{7EC36F95-845F-9F1C-957E-53F159135695}"/>
              </a:ext>
            </a:extLst>
          </p:cNvPr>
          <p:cNvPicPr>
            <a:picLocks noChangeAspect="1"/>
          </p:cNvPicPr>
          <p:nvPr/>
        </p:nvPicPr>
        <p:blipFill>
          <a:blip r:embed="rId3"/>
          <a:stretch>
            <a:fillRect/>
          </a:stretch>
        </p:blipFill>
        <p:spPr>
          <a:xfrm>
            <a:off x="1460778" y="656700"/>
            <a:ext cx="5171299" cy="1158786"/>
          </a:xfrm>
          <a:prstGeom prst="rect">
            <a:avLst/>
          </a:prstGeom>
        </p:spPr>
      </p:pic>
      <p:sp>
        <p:nvSpPr>
          <p:cNvPr id="9" name="Metin kutusu 8">
            <a:extLst>
              <a:ext uri="{FF2B5EF4-FFF2-40B4-BE49-F238E27FC236}">
                <a16:creationId xmlns:a16="http://schemas.microsoft.com/office/drawing/2014/main" id="{DC71075B-6870-8009-F8C5-FCBD51925827}"/>
              </a:ext>
            </a:extLst>
          </p:cNvPr>
          <p:cNvSpPr txBox="1"/>
          <p:nvPr/>
        </p:nvSpPr>
        <p:spPr>
          <a:xfrm>
            <a:off x="932735" y="4698155"/>
            <a:ext cx="4190410" cy="1569660"/>
          </a:xfrm>
          <a:prstGeom prst="rect">
            <a:avLst/>
          </a:prstGeom>
          <a:noFill/>
        </p:spPr>
        <p:txBody>
          <a:bodyPr wrap="square" rtlCol="0">
            <a:spAutoFit/>
          </a:bodyPr>
          <a:lstStyle/>
          <a:p>
            <a:pPr fontAlgn="base"/>
            <a:r>
              <a:rPr lang="tr-TR" sz="1200" b="1" dirty="0"/>
              <a:t>Sınav tarihi ve saati:</a:t>
            </a:r>
            <a:r>
              <a:rPr lang="tr-TR" sz="1200" dirty="0"/>
              <a:t> 28 Haziran 2025- 10.30</a:t>
            </a:r>
          </a:p>
          <a:p>
            <a:pPr fontAlgn="base"/>
            <a:r>
              <a:rPr lang="tr-TR" sz="1200" b="1" dirty="0"/>
              <a:t>Sınav yeri:</a:t>
            </a:r>
            <a:r>
              <a:rPr lang="tr-TR" sz="1200" dirty="0"/>
              <a:t> ATO Meclis Salonu</a:t>
            </a:r>
          </a:p>
          <a:p>
            <a:pPr fontAlgn="base"/>
            <a:r>
              <a:rPr lang="tr-TR" sz="1200" b="1" dirty="0"/>
              <a:t>Not: </a:t>
            </a:r>
            <a:r>
              <a:rPr lang="tr-TR" sz="1200" i="1" dirty="0"/>
              <a:t>Sınav İngilizce olarak gerçekleştirilecektir.</a:t>
            </a:r>
            <a:endParaRPr lang="tr-TR" sz="1200" dirty="0"/>
          </a:p>
          <a:p>
            <a:r>
              <a:rPr lang="tr-TR" sz="1200" b="1" dirty="0"/>
              <a:t>Not: </a:t>
            </a:r>
            <a:r>
              <a:rPr lang="tr-TR" sz="1200" dirty="0"/>
              <a:t>Program üniversitemizin tüm bölümleri için geçerlidir</a:t>
            </a:r>
          </a:p>
          <a:p>
            <a:r>
              <a:rPr lang="tr-TR" sz="1200" dirty="0"/>
              <a:t>2025 YILI DIŞ TİCARET EĞİTİMİ KONU BAŞLIKLARI VE DETALI BİLGİ İÇİN:</a:t>
            </a:r>
          </a:p>
          <a:p>
            <a:r>
              <a:rPr lang="tr-TR" sz="1200" dirty="0" err="1"/>
              <a:t>https</a:t>
            </a:r>
            <a:r>
              <a:rPr lang="tr-TR" sz="1200" dirty="0"/>
              <a:t>://</a:t>
            </a:r>
            <a:r>
              <a:rPr lang="tr-TR" sz="1200" dirty="0" err="1"/>
              <a:t>www.atonet.org.tr</a:t>
            </a:r>
            <a:r>
              <a:rPr lang="tr-TR" sz="1200" dirty="0"/>
              <a:t>/</a:t>
            </a:r>
            <a:r>
              <a:rPr lang="tr-TR" sz="1200" dirty="0" err="1"/>
              <a:t>IcerikDetay</a:t>
            </a:r>
            <a:r>
              <a:rPr lang="tr-TR" sz="1200" dirty="0"/>
              <a:t>/308_dis-ticaret-egitimleri-/e</a:t>
            </a:r>
          </a:p>
        </p:txBody>
      </p:sp>
      <p:sp>
        <p:nvSpPr>
          <p:cNvPr id="10" name="Metin kutusu 9">
            <a:extLst>
              <a:ext uri="{FF2B5EF4-FFF2-40B4-BE49-F238E27FC236}">
                <a16:creationId xmlns:a16="http://schemas.microsoft.com/office/drawing/2014/main" id="{8748AAA2-3EF8-7744-3137-CBD864DD1C49}"/>
              </a:ext>
            </a:extLst>
          </p:cNvPr>
          <p:cNvSpPr txBox="1"/>
          <p:nvPr/>
        </p:nvSpPr>
        <p:spPr>
          <a:xfrm>
            <a:off x="8617907" y="3043825"/>
            <a:ext cx="184731" cy="369332"/>
          </a:xfrm>
          <a:prstGeom prst="rect">
            <a:avLst/>
          </a:prstGeom>
          <a:noFill/>
        </p:spPr>
        <p:txBody>
          <a:bodyPr wrap="none" rtlCol="0">
            <a:spAutoFit/>
          </a:bodyPr>
          <a:lstStyle/>
          <a:p>
            <a:endParaRPr lang="tr-TR" dirty="0"/>
          </a:p>
        </p:txBody>
      </p:sp>
      <p:graphicFrame>
        <p:nvGraphicFramePr>
          <p:cNvPr id="33" name="Metin kutusu 7">
            <a:extLst>
              <a:ext uri="{FF2B5EF4-FFF2-40B4-BE49-F238E27FC236}">
                <a16:creationId xmlns:a16="http://schemas.microsoft.com/office/drawing/2014/main" id="{5568AAB4-D200-B5B1-A1D3-4D2823F47BE0}"/>
              </a:ext>
            </a:extLst>
          </p:cNvPr>
          <p:cNvGraphicFramePr/>
          <p:nvPr/>
        </p:nvGraphicFramePr>
        <p:xfrm>
          <a:off x="1220285" y="1963965"/>
          <a:ext cx="10366289" cy="240761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810701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TotalTime>
  <Words>162</Words>
  <Application>Microsoft Macintosh PowerPoint</Application>
  <PresentationFormat>Geniş ekran</PresentationFormat>
  <Paragraphs>9</Paragraphs>
  <Slides>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vt:i4>
      </vt:variant>
    </vt:vector>
  </HeadingPairs>
  <TitlesOfParts>
    <vt:vector size="5" baseType="lpstr">
      <vt:lpstr>Aptos</vt:lpstr>
      <vt:lpstr>Aptos Display</vt:lpstr>
      <vt:lpstr>Arial</vt:lpstr>
      <vt:lpstr>Office Teması</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didem nur tezcan</dc:creator>
  <cp:lastModifiedBy>didem nur tezcan</cp:lastModifiedBy>
  <cp:revision>1</cp:revision>
  <dcterms:created xsi:type="dcterms:W3CDTF">2025-06-16T10:40:59Z</dcterms:created>
  <dcterms:modified xsi:type="dcterms:W3CDTF">2025-06-16T10:48:37Z</dcterms:modified>
</cp:coreProperties>
</file>