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F0EA4-CE8A-4DD7-A2B7-8EB4A492B7E0}" type="datetimeFigureOut">
              <a:rPr lang="tr-TR" smtClean="0"/>
              <a:t>22.04.2026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EB9A66-8619-4DEE-833C-F2F60E683E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6088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B9A66-8619-4DEE-833C-F2F60E683E0C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49156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B9A66-8619-4DEE-833C-F2F60E683E0C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3933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B9A66-8619-4DEE-833C-F2F60E683E0C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169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B9A66-8619-4DEE-833C-F2F60E683E0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3623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B9A66-8619-4DEE-833C-F2F60E683E0C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6240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B9A66-8619-4DEE-833C-F2F60E683E0C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10936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B9A66-8619-4DEE-833C-F2F60E683E0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4435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B9A66-8619-4DEE-833C-F2F60E683E0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47089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B9A66-8619-4DEE-833C-F2F60E683E0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1753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B9A66-8619-4DEE-833C-F2F60E683E0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8209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A3650-422E-4C78-A776-2B6DB39B3F52}" type="datetime1">
              <a:rPr lang="tr-TR" smtClean="0"/>
              <a:t>22.04.2026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Ufuk Üniversitesi III. Uluslararası Sosyal Bilimler Kongresi, 14-15 Mayıs, Ankara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9252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27DD-47A5-4F8D-8503-AFA17A7AD2EF}" type="datetime1">
              <a:rPr lang="tr-TR" smtClean="0"/>
              <a:t>22.04.2026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Ufuk Üniversitesi III. Uluslararası Sosyal Bilimler Kongresi, 14-15 Mayıs, Ankara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3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1333-604C-46EA-A7A1-66AE2075E429}" type="datetime1">
              <a:rPr lang="tr-TR" smtClean="0"/>
              <a:t>22.04.2026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Ufuk Üniversitesi III. Uluslararası Sosyal Bilimler Kongresi, 14-15 Mayıs, Ankara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698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E6EF7-C6D4-4553-881F-D7009841B124}" type="datetime1">
              <a:rPr lang="tr-TR" smtClean="0"/>
              <a:t>22.04.2026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Ufuk Üniversitesi III. Uluslararası Sosyal Bilimler Kongresi, 14-15 Mayıs, Ankara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5051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5D844-B831-47C8-A965-2A51CE5DB174}" type="datetime1">
              <a:rPr lang="tr-TR" smtClean="0"/>
              <a:t>22.04.2026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Ufuk Üniversitesi III. Uluslararası Sosyal Bilimler Kongresi, 14-15 Mayıs, Ankara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100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9C04F-8593-4B96-86A4-2F48BE0298A8}" type="datetime1">
              <a:rPr lang="tr-TR" smtClean="0"/>
              <a:t>22.04.2026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Ufuk Üniversitesi III. Uluslararası Sosyal Bilimler Kongresi, 14-15 Mayıs, Ankara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4794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FD861-B60F-4A3D-B087-39A425F81400}" type="datetime1">
              <a:rPr lang="tr-TR" smtClean="0"/>
              <a:t>22.04.2026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Ufuk Üniversitesi III. Uluslararası Sosyal Bilimler Kongresi, 14-15 Mayıs, Ankara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7209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B9BD1-625D-4F01-84FD-C3D7C4F3F5D9}" type="datetime1">
              <a:rPr lang="tr-TR" smtClean="0"/>
              <a:t>22.04.2026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Ufuk Üniversitesi III. Uluslararası Sosyal Bilimler Kongresi, 14-15 Mayıs, Ankara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822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597F-B35C-44E8-A47F-B8BB7692AA2B}" type="datetime1">
              <a:rPr lang="tr-TR" smtClean="0"/>
              <a:t>22.04.2026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Ufuk Üniversitesi III. Uluslararası Sosyal Bilimler Kongresi, 14-15 Mayıs, Ankara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254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1B9D5-1A55-4FA4-8C00-F69F37CD9698}" type="datetime1">
              <a:rPr lang="tr-TR" smtClean="0"/>
              <a:t>22.04.2026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Ufuk Üniversitesi III. Uluslararası Sosyal Bilimler Kongresi, 14-15 Mayıs, Ankara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3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886BC-EE6A-473C-A4DC-FCF9C222C13E}" type="datetime1">
              <a:rPr lang="tr-TR" smtClean="0"/>
              <a:t>22.04.2026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Ufuk Üniversitesi III. Uluslararası Sosyal Bilimler Kongresi, 14-15 Mayıs, Ankara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7778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532E3-0556-4834-AAA8-750748CB66F2}" type="datetime1">
              <a:rPr lang="tr-TR" smtClean="0"/>
              <a:t>22.04.2026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Ufuk Üniversitesi III. Uluslararası Sosyal Bilimler Kongresi, 14-15 Mayıs, Ankara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9143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2558561"/>
            <a:ext cx="9144000" cy="951401"/>
          </a:xfrm>
        </p:spPr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Başlık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Yazar 1</a:t>
            </a:r>
            <a:r>
              <a:rPr lang="tr-TR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Yazar 2</a:t>
            </a:r>
            <a:r>
              <a:rPr lang="es-E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tr-TR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800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Kurum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e-posta</a:t>
            </a:r>
          </a:p>
          <a:p>
            <a:r>
              <a:rPr lang="tr-TR" sz="1800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Kurum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e-posta</a:t>
            </a:r>
          </a:p>
          <a:p>
            <a:endParaRPr lang="tr-TR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0203" y="5435233"/>
            <a:ext cx="3016250" cy="1508125"/>
          </a:xfrm>
          <a:prstGeom prst="rect">
            <a:avLst/>
          </a:prstGeo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3434862" y="6426689"/>
            <a:ext cx="5515708" cy="365125"/>
          </a:xfrm>
        </p:spPr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Ufuk Üniversitesi III. Uluslararası Sosyal Bilimler Kongresi, 14-15 Mayıs, Ankara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06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34191" y="441003"/>
            <a:ext cx="10331114" cy="951401"/>
          </a:xfrm>
        </p:spPr>
        <p:txBody>
          <a:bodyPr>
            <a:normAutofit/>
          </a:bodyPr>
          <a:lstStyle/>
          <a:p>
            <a:pPr algn="l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Sonuç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92126" cy="1655762"/>
          </a:xfrm>
        </p:spPr>
        <p:txBody>
          <a:bodyPr/>
          <a:lstStyle/>
          <a:p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 mesajların özeti</a:t>
            </a:r>
            <a:endParaRPr lang="tr-TR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0203" y="5435233"/>
            <a:ext cx="3016250" cy="1508125"/>
          </a:xfrm>
          <a:prstGeom prst="rect">
            <a:avLst/>
          </a:prstGeo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3434862" y="6426689"/>
            <a:ext cx="5515708" cy="365125"/>
          </a:xfrm>
        </p:spPr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Ufuk Üniversitesi III. Uluslararası Sosyal Bilimler Kongresi, 14-15 Mayıs, Ankara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6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34191" y="441003"/>
            <a:ext cx="7668126" cy="951401"/>
          </a:xfrm>
        </p:spPr>
        <p:txBody>
          <a:bodyPr>
            <a:normAutofit/>
          </a:bodyPr>
          <a:lstStyle/>
          <a:p>
            <a:pPr algn="l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Giriş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92126" cy="1655762"/>
          </a:xfrm>
        </p:spPr>
        <p:txBody>
          <a:bodyPr/>
          <a:lstStyle/>
          <a:p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Konuya genel giriş, temel kavramlar, literatürden kısa bilgiler</a:t>
            </a:r>
            <a:endParaRPr lang="tr-TR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0203" y="5435233"/>
            <a:ext cx="3016250" cy="1508125"/>
          </a:xfrm>
          <a:prstGeom prst="rect">
            <a:avLst/>
          </a:prstGeo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3434862" y="6426689"/>
            <a:ext cx="5515708" cy="365125"/>
          </a:xfrm>
        </p:spPr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Ufuk Üniversitesi III. Uluslararası Sosyal Bilimler Kongresi, 14-15 Mayıs, Ankara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310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34191" y="441003"/>
            <a:ext cx="7668126" cy="951401"/>
          </a:xfrm>
        </p:spPr>
        <p:txBody>
          <a:bodyPr>
            <a:normAutofit/>
          </a:bodyPr>
          <a:lstStyle/>
          <a:p>
            <a:pPr algn="l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 Problemi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92126" cy="1655762"/>
          </a:xfrm>
        </p:spPr>
        <p:txBody>
          <a:bodyPr/>
          <a:lstStyle/>
          <a:p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 soruları, amaç, varsa hipotezler</a:t>
            </a:r>
            <a:endParaRPr lang="tr-TR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0203" y="5435233"/>
            <a:ext cx="3016250" cy="1508125"/>
          </a:xfrm>
          <a:prstGeom prst="rect">
            <a:avLst/>
          </a:prstGeo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3434862" y="6426689"/>
            <a:ext cx="5515708" cy="365125"/>
          </a:xfrm>
        </p:spPr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Ufuk Üniversitesi III. Uluslararası Sosyal Bilimler Kongresi, 14-15 Mayıs, Ankara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096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34191" y="441003"/>
            <a:ext cx="7668126" cy="951401"/>
          </a:xfrm>
        </p:spPr>
        <p:txBody>
          <a:bodyPr>
            <a:normAutofit/>
          </a:bodyPr>
          <a:lstStyle/>
          <a:p>
            <a:pPr algn="l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Yöntem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92126" cy="1655762"/>
          </a:xfrm>
        </p:spPr>
        <p:txBody>
          <a:bodyPr/>
          <a:lstStyle/>
          <a:p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 deseni, katılımcılar/veri kaynakları, veri toplama araçları, analiz yöntemleri</a:t>
            </a:r>
            <a:endParaRPr lang="tr-TR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0203" y="5435233"/>
            <a:ext cx="3016250" cy="1508125"/>
          </a:xfrm>
          <a:prstGeom prst="rect">
            <a:avLst/>
          </a:prstGeo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3434862" y="6426689"/>
            <a:ext cx="5515708" cy="365125"/>
          </a:xfrm>
        </p:spPr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Ufuk Üniversitesi III. Uluslararası Sosyal Bilimler Kongresi, 14-15 Mayıs, Ankara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463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34191" y="441003"/>
            <a:ext cx="7668126" cy="951401"/>
          </a:xfrm>
        </p:spPr>
        <p:txBody>
          <a:bodyPr>
            <a:normAutofit/>
          </a:bodyPr>
          <a:lstStyle/>
          <a:p>
            <a:pPr algn="l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Bulgular – 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92126" cy="1655762"/>
          </a:xfrm>
        </p:spPr>
        <p:txBody>
          <a:bodyPr/>
          <a:lstStyle/>
          <a:p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İlk önemli bulgular, gerekirse tablo veya grafiklerle</a:t>
            </a:r>
            <a:endParaRPr lang="tr-TR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0203" y="5435233"/>
            <a:ext cx="3016250" cy="1508125"/>
          </a:xfrm>
          <a:prstGeom prst="rect">
            <a:avLst/>
          </a:prstGeo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3434862" y="6426689"/>
            <a:ext cx="5515708" cy="365125"/>
          </a:xfrm>
        </p:spPr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Ufuk Üniversitesi III. Uluslararası Sosyal Bilimler Kongresi, 14-15 Mayıs, Ankara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306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34191" y="441003"/>
            <a:ext cx="7668126" cy="951401"/>
          </a:xfrm>
        </p:spPr>
        <p:txBody>
          <a:bodyPr>
            <a:normAutofit/>
          </a:bodyPr>
          <a:lstStyle/>
          <a:p>
            <a:pPr algn="l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Bulgular – II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92126" cy="1655762"/>
          </a:xfrm>
        </p:spPr>
        <p:txBody>
          <a:bodyPr/>
          <a:lstStyle/>
          <a:p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önemli bulgular veya detaylı analiz sonuçları</a:t>
            </a:r>
            <a:endParaRPr lang="tr-TR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0203" y="5435233"/>
            <a:ext cx="3016250" cy="1508125"/>
          </a:xfrm>
          <a:prstGeom prst="rect">
            <a:avLst/>
          </a:prstGeo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3434862" y="6426689"/>
            <a:ext cx="5515708" cy="365125"/>
          </a:xfrm>
        </p:spPr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Ufuk Üniversitesi III. Uluslararası Sosyal Bilimler Kongresi, 14-15 Mayıs, Ankara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882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34191" y="441003"/>
            <a:ext cx="7668126" cy="951401"/>
          </a:xfrm>
        </p:spPr>
        <p:txBody>
          <a:bodyPr>
            <a:normAutofit/>
          </a:bodyPr>
          <a:lstStyle/>
          <a:p>
            <a:pPr algn="l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Tartışma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92126" cy="1655762"/>
          </a:xfrm>
        </p:spPr>
        <p:txBody>
          <a:bodyPr/>
          <a:lstStyle/>
          <a:p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Bulguların yorumlanması, literatürle karşılaştırmalar</a:t>
            </a:r>
            <a:endParaRPr lang="tr-TR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0203" y="5435233"/>
            <a:ext cx="3016250" cy="1508125"/>
          </a:xfrm>
          <a:prstGeom prst="rect">
            <a:avLst/>
          </a:prstGeo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3434862" y="6426689"/>
            <a:ext cx="5515708" cy="365125"/>
          </a:xfrm>
        </p:spPr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Ufuk Üniversitesi III. Uluslararası Sosyal Bilimler Kongresi, 14-15 Mayıs, Ankara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678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34191" y="441003"/>
            <a:ext cx="7668126" cy="951401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Uygulamalar ve Katkılar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92126" cy="1655762"/>
          </a:xfrm>
        </p:spPr>
        <p:txBody>
          <a:bodyPr/>
          <a:lstStyle/>
          <a:p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Uygulayıcılara, politika yapıcılara veya araştırmacılara yönelik çıkarımlar</a:t>
            </a:r>
            <a:endParaRPr lang="tr-TR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0203" y="5435233"/>
            <a:ext cx="3016250" cy="1508125"/>
          </a:xfrm>
          <a:prstGeom prst="rect">
            <a:avLst/>
          </a:prstGeo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3434862" y="6426689"/>
            <a:ext cx="5515708" cy="365125"/>
          </a:xfrm>
        </p:spPr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Ufuk Üniversitesi III. Uluslararası Sosyal Bilimler Kongresi, 14-15 Mayıs, Ankara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616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34191" y="441003"/>
            <a:ext cx="10331114" cy="951401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Sınırlılıklar ve Gelecek Araştırmalar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92126" cy="1655762"/>
          </a:xfrm>
        </p:spPr>
        <p:txBody>
          <a:bodyPr/>
          <a:lstStyle/>
          <a:p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Çalışmanın sınırlılıkları ve gelecekte yapılabilecek araştırmalar</a:t>
            </a:r>
            <a:endParaRPr lang="tr-TR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0203" y="5435233"/>
            <a:ext cx="3016250" cy="1508125"/>
          </a:xfrm>
          <a:prstGeom prst="rect">
            <a:avLst/>
          </a:prstGeo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3434862" y="6426689"/>
            <a:ext cx="5515708" cy="365125"/>
          </a:xfrm>
        </p:spPr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Ufuk Üniversitesi III. Uluslararası Sosyal Bilimler Kongresi, 14-15 Mayıs, Ankara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169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238</Words>
  <Application>Microsoft Office PowerPoint</Application>
  <PresentationFormat>Geniş ekran</PresentationFormat>
  <Paragraphs>42</Paragraphs>
  <Slides>10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Teması</vt:lpstr>
      <vt:lpstr>Başlık</vt:lpstr>
      <vt:lpstr>Giriş</vt:lpstr>
      <vt:lpstr>Araştırma Problemi</vt:lpstr>
      <vt:lpstr>Yöntem</vt:lpstr>
      <vt:lpstr>Bulgular – I</vt:lpstr>
      <vt:lpstr>Bulgular – II</vt:lpstr>
      <vt:lpstr>Tartışma</vt:lpstr>
      <vt:lpstr>Uygulamalar ve Katkılar</vt:lpstr>
      <vt:lpstr>Sınırlılıklar ve Gelecek Araştırmalar</vt:lpstr>
      <vt:lpstr>Sonuç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Ufuk PC</dc:creator>
  <cp:lastModifiedBy>Ufuk PC</cp:lastModifiedBy>
  <cp:revision>5</cp:revision>
  <dcterms:created xsi:type="dcterms:W3CDTF">2025-04-21T08:43:24Z</dcterms:created>
  <dcterms:modified xsi:type="dcterms:W3CDTF">2026-04-22T08:50:26Z</dcterms:modified>
</cp:coreProperties>
</file>