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F0EA4-CE8A-4DD7-A2B7-8EB4A492B7E0}" type="datetimeFigureOut">
              <a:rPr lang="tr-TR" smtClean="0"/>
              <a:t>22.04.2026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EB9A66-8619-4DEE-833C-F2F60E683E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6088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B9A66-8619-4DEE-833C-F2F60E683E0C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49156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B9A66-8619-4DEE-833C-F2F60E683E0C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3575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B9A66-8619-4DEE-833C-F2F60E683E0C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1544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B9A66-8619-4DEE-833C-F2F60E683E0C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169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B9A66-8619-4DEE-833C-F2F60E683E0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336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B9A66-8619-4DEE-833C-F2F60E683E0C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00924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B9A66-8619-4DEE-833C-F2F60E683E0C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7827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B9A66-8619-4DEE-833C-F2F60E683E0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49625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B9A66-8619-4DEE-833C-F2F60E683E0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3196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B9A66-8619-4DEE-833C-F2F60E683E0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88885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EB9A66-8619-4DEE-833C-F2F60E683E0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871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E57F5-453F-4A48-A9E1-B688B1633ADE}" type="datetime1">
              <a:rPr lang="tr-TR" smtClean="0"/>
              <a:t>22.04.2026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Ufuk University 3th International Conferences on Social Sciences, May 14-15, Ankara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9252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834BC-1AF1-4157-B86C-05506F74EDA6}" type="datetime1">
              <a:rPr lang="tr-TR" smtClean="0"/>
              <a:t>22.04.2026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Ufuk University 3th International Conferences on Social Sciences, May 14-15, Ankara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3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02401-E206-49B4-B693-966543C85AF8}" type="datetime1">
              <a:rPr lang="tr-TR" smtClean="0"/>
              <a:t>22.04.2026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Ufuk University 3th International Conferences on Social Sciences, May 14-15, Ankara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698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DD61-1A54-478D-8431-4477B7065732}" type="datetime1">
              <a:rPr lang="tr-TR" smtClean="0"/>
              <a:t>22.04.2026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Ufuk University 3th International Conferences on Social Sciences, May 14-15, Ankara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5051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AB494-DB0B-433C-B9F6-0D39B5C9F073}" type="datetime1">
              <a:rPr lang="tr-TR" smtClean="0"/>
              <a:t>22.04.2026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Ufuk University 3th International Conferences on Social Sciences, May 14-15, Ankara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100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DE1B6-3341-4ABB-98F2-00FBC58A0D3C}" type="datetime1">
              <a:rPr lang="tr-TR" smtClean="0"/>
              <a:t>22.04.2026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Ufuk University 3th International Conferences on Social Sciences, May 14-15, Ankara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4794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C711-5567-411C-BE22-A0896A51EBF9}" type="datetime1">
              <a:rPr lang="tr-TR" smtClean="0"/>
              <a:t>22.04.2026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Ufuk University 3th International Conferences on Social Sciences, May 14-15, Ankara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7209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3129E-67B8-48EB-9D84-BDC2E67CBFA7}" type="datetime1">
              <a:rPr lang="tr-TR" smtClean="0"/>
              <a:t>22.04.2026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Ufuk University 3th International Conferences on Social Sciences, May 14-15, Ankara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822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0F93D-2A15-473C-ABCC-98FEBACF8EBE}" type="datetime1">
              <a:rPr lang="tr-TR" smtClean="0"/>
              <a:t>22.04.2026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Ufuk University 3th International Conferences on Social Sciences, May 14-15, Ankara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254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087B-8278-4667-B871-E97BBB43C294}" type="datetime1">
              <a:rPr lang="tr-TR" smtClean="0"/>
              <a:t>22.04.2026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Ufuk University 3th International Conferences on Social Sciences, May 14-15, Ankara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3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35B6A-712E-4756-B354-EB8143279ACB}" type="datetime1">
              <a:rPr lang="tr-TR" smtClean="0"/>
              <a:t>22.04.2026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Ufuk University 3th International Conferences on Social Sciences, May 14-15, Ankara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7778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43B53-B7E0-4698-B281-945A442F5009}" type="datetime1">
              <a:rPr lang="tr-TR" smtClean="0"/>
              <a:t>22.04.2026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Ufuk University 3th International Conferences on Social Sciences, May 14-15, Ankara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E8A57-9740-4EC3-8D28-8AE838738A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9143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2558561"/>
            <a:ext cx="9144000" cy="951401"/>
          </a:xfrm>
        </p:spPr>
        <p:txBody>
          <a:bodyPr/>
          <a:lstStyle/>
          <a:p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tr-TR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s-E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s-E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tr-TR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1800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Affiliation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e-mail</a:t>
            </a:r>
          </a:p>
          <a:p>
            <a:r>
              <a:rPr lang="tr-TR" sz="1800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Affiliation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0203" y="5435233"/>
            <a:ext cx="3016250" cy="1508125"/>
          </a:xfrm>
          <a:prstGeom prst="rect">
            <a:avLst/>
          </a:prstGeo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3235569" y="6426689"/>
            <a:ext cx="5715001" cy="365125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Ufuk University 3th International Conferences on Social Sciences, May 14-15, Ankara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06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34191" y="441003"/>
            <a:ext cx="7668126" cy="951401"/>
          </a:xfrm>
        </p:spPr>
        <p:txBody>
          <a:bodyPr>
            <a:normAutofit/>
          </a:bodyPr>
          <a:lstStyle/>
          <a:p>
            <a:pPr algn="l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92126" cy="165576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 of main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points</a:t>
            </a:r>
            <a:endParaRPr lang="tr-TR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0203" y="5435233"/>
            <a:ext cx="3016250" cy="1508125"/>
          </a:xfrm>
          <a:prstGeom prst="rect">
            <a:avLst/>
          </a:prstGeo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3235569" y="6426689"/>
            <a:ext cx="5715001" cy="365125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Ufuk University 3th International Conferences on Social Sciences, May 14-15, Ankara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539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34191" y="441003"/>
            <a:ext cx="7668126" cy="951401"/>
          </a:xfrm>
        </p:spPr>
        <p:txBody>
          <a:bodyPr>
            <a:normAutofit/>
          </a:bodyPr>
          <a:lstStyle/>
          <a:p>
            <a:pPr algn="l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92126" cy="1655762"/>
          </a:xfrm>
        </p:spPr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APA 7 Style</a:t>
            </a:r>
            <a:endParaRPr lang="tr-TR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0203" y="5435233"/>
            <a:ext cx="3016250" cy="1508125"/>
          </a:xfrm>
          <a:prstGeom prst="rect">
            <a:avLst/>
          </a:prstGeo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3235569" y="6426689"/>
            <a:ext cx="5715001" cy="365125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Ufuk University 3th International Conferences on Social Sciences, May 14-15, Ankara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702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34191" y="441003"/>
            <a:ext cx="7668126" cy="951401"/>
          </a:xfrm>
        </p:spPr>
        <p:txBody>
          <a:bodyPr>
            <a:normAutofit/>
          </a:bodyPr>
          <a:lstStyle/>
          <a:p>
            <a:pPr algn="l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92126" cy="165576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Brief background, theoretical framework, key concepts</a:t>
            </a:r>
            <a:endParaRPr lang="tr-TR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0203" y="5435233"/>
            <a:ext cx="3016250" cy="1508125"/>
          </a:xfrm>
          <a:prstGeom prst="rect">
            <a:avLst/>
          </a:prstGeo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3235569" y="6426689"/>
            <a:ext cx="5715001" cy="365125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Ufuk University 3th International Conferences on Social Sciences, May 14-15, Ankara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310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34191" y="441003"/>
            <a:ext cx="7668126" cy="951401"/>
          </a:xfrm>
        </p:spPr>
        <p:txBody>
          <a:bodyPr>
            <a:normAutofit/>
          </a:bodyPr>
          <a:lstStyle/>
          <a:p>
            <a:pPr algn="l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Problem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92126" cy="165576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question(s), purpose of the study, hypotheses (if any)</a:t>
            </a:r>
            <a:endParaRPr lang="tr-TR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0203" y="5435233"/>
            <a:ext cx="3016250" cy="1508125"/>
          </a:xfrm>
          <a:prstGeom prst="rect">
            <a:avLst/>
          </a:prstGeo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3235569" y="6426689"/>
            <a:ext cx="5715001" cy="365125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Ufuk University 3th International Conferences on Social Sciences, May 14-15, Ankara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010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34191" y="441003"/>
            <a:ext cx="7668126" cy="951401"/>
          </a:xfrm>
        </p:spPr>
        <p:txBody>
          <a:bodyPr>
            <a:normAutofit/>
          </a:bodyPr>
          <a:lstStyle/>
          <a:p>
            <a:pPr algn="l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92126" cy="165576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design, participants or data sources, data collection tools, and analysis methods</a:t>
            </a:r>
            <a:endParaRPr lang="tr-TR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0203" y="5435233"/>
            <a:ext cx="3016250" cy="1508125"/>
          </a:xfrm>
          <a:prstGeom prst="rect">
            <a:avLst/>
          </a:prstGeo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3235569" y="6426689"/>
            <a:ext cx="5715001" cy="365125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Ufuk University 3th International Conferences on Social Sciences, May 14-15, Ankara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652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34191" y="441003"/>
            <a:ext cx="7668126" cy="951401"/>
          </a:xfrm>
        </p:spPr>
        <p:txBody>
          <a:bodyPr>
            <a:normAutofit/>
          </a:bodyPr>
          <a:lstStyle/>
          <a:p>
            <a:pPr algn="l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Findings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92126" cy="165576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set of results, with visuals (tables, graphs, etc.)</a:t>
            </a:r>
            <a:endParaRPr lang="tr-TR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0203" y="5435233"/>
            <a:ext cx="3016250" cy="1508125"/>
          </a:xfrm>
          <a:prstGeom prst="rect">
            <a:avLst/>
          </a:prstGeo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3235569" y="6426689"/>
            <a:ext cx="5715001" cy="365125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Ufuk University 3th International Conferences on Social Sciences, May 14-15, Ankara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837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34191" y="441003"/>
            <a:ext cx="7668126" cy="951401"/>
          </a:xfrm>
        </p:spPr>
        <p:txBody>
          <a:bodyPr>
            <a:normAutofit/>
          </a:bodyPr>
          <a:lstStyle/>
          <a:p>
            <a:pPr algn="l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Findings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92126" cy="165576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 set of results or a deeper dive into subgroups/themes</a:t>
            </a:r>
            <a:endParaRPr lang="tr-TR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0203" y="5435233"/>
            <a:ext cx="3016250" cy="1508125"/>
          </a:xfrm>
          <a:prstGeom prst="rect">
            <a:avLst/>
          </a:prstGeo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3235569" y="6426689"/>
            <a:ext cx="5715001" cy="365125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Ufuk University 3th International Conferences on Social Sciences, May 14-15, Ankara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222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34191" y="441003"/>
            <a:ext cx="7668126" cy="951401"/>
          </a:xfrm>
        </p:spPr>
        <p:txBody>
          <a:bodyPr>
            <a:normAutofit/>
          </a:bodyPr>
          <a:lstStyle/>
          <a:p>
            <a:pPr algn="l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92126" cy="165576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 of the findings, comparison with literature</a:t>
            </a:r>
            <a:endParaRPr lang="tr-TR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0203" y="5435233"/>
            <a:ext cx="3016250" cy="1508125"/>
          </a:xfrm>
          <a:prstGeom prst="rect">
            <a:avLst/>
          </a:prstGeo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3235569" y="6426689"/>
            <a:ext cx="5715001" cy="365125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Ufuk University 3th International Conferences on Social Sciences, May 14-15, Ankara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291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34191" y="441003"/>
            <a:ext cx="7668126" cy="951401"/>
          </a:xfrm>
        </p:spPr>
        <p:txBody>
          <a:bodyPr>
            <a:normAutofit/>
          </a:bodyPr>
          <a:lstStyle/>
          <a:p>
            <a:pPr algn="l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Practical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Implications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92126" cy="165576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Practical, theoretical, or policy implications; what this study adds</a:t>
            </a:r>
            <a:endParaRPr lang="tr-TR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0203" y="5435233"/>
            <a:ext cx="3016250" cy="1508125"/>
          </a:xfrm>
          <a:prstGeom prst="rect">
            <a:avLst/>
          </a:prstGeo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3235569" y="6426689"/>
            <a:ext cx="5715001" cy="365125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Ufuk University 3th International Conferences on Social Sciences, May 14-15, Ankara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062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34191" y="441003"/>
            <a:ext cx="7668126" cy="951401"/>
          </a:xfrm>
        </p:spPr>
        <p:txBody>
          <a:bodyPr>
            <a:normAutofit/>
          </a:bodyPr>
          <a:lstStyle/>
          <a:p>
            <a:pPr algn="l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Limitations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92126" cy="165576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 limitations, suggestions for further research</a:t>
            </a:r>
            <a:endParaRPr lang="tr-TR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0203" y="5435233"/>
            <a:ext cx="3016250" cy="1508125"/>
          </a:xfrm>
          <a:prstGeom prst="rect">
            <a:avLst/>
          </a:prstGeom>
        </p:spPr>
      </p:pic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>
          <a:xfrm>
            <a:off x="3235569" y="6426689"/>
            <a:ext cx="5715001" cy="365125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Ufuk University 3th International Conferences on Social Sciences, May 14-15, Ankara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699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277</Words>
  <Application>Microsoft Office PowerPoint</Application>
  <PresentationFormat>Geniş ekran</PresentationFormat>
  <Paragraphs>46</Paragraphs>
  <Slides>11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Teması</vt:lpstr>
      <vt:lpstr>Title</vt:lpstr>
      <vt:lpstr>Introduction</vt:lpstr>
      <vt:lpstr>Research Problem</vt:lpstr>
      <vt:lpstr>Methodology</vt:lpstr>
      <vt:lpstr>Findings – I</vt:lpstr>
      <vt:lpstr>Findings – II</vt:lpstr>
      <vt:lpstr>Discussion</vt:lpstr>
      <vt:lpstr>Practical Implications</vt:lpstr>
      <vt:lpstr>Limitations</vt:lpstr>
      <vt:lpstr>Conclusion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Ufuk PC</dc:creator>
  <cp:lastModifiedBy>Ufuk PC</cp:lastModifiedBy>
  <cp:revision>6</cp:revision>
  <dcterms:created xsi:type="dcterms:W3CDTF">2025-04-21T08:43:24Z</dcterms:created>
  <dcterms:modified xsi:type="dcterms:W3CDTF">2026-04-22T08:52:00Z</dcterms:modified>
</cp:coreProperties>
</file>