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F0EA4-CE8A-4DD7-A2B7-8EB4A492B7E0}" type="datetimeFigureOut">
              <a:rPr lang="tr-TR" smtClean="0"/>
              <a:t>21.04.2025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B9A66-8619-4DEE-833C-F2F60E683E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6088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9A66-8619-4DEE-833C-F2F60E683E0C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49156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9A66-8619-4DEE-833C-F2F60E683E0C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933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9A66-8619-4DEE-833C-F2F60E683E0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169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9A66-8619-4DEE-833C-F2F60E683E0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3623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9A66-8619-4DEE-833C-F2F60E683E0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624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9A66-8619-4DEE-833C-F2F60E683E0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1093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9A66-8619-4DEE-833C-F2F60E683E0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4435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9A66-8619-4DEE-833C-F2F60E683E0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4708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9A66-8619-4DEE-833C-F2F60E683E0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01753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9A66-8619-4DEE-833C-F2F60E683E0C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8209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8347F-CA77-47FC-BC20-754406742324}" type="datetime1">
              <a:rPr lang="tr-TR" smtClean="0"/>
              <a:t>21.04.2025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Ufuk Üniversitesi III. Uluslararası Sosyal Bilimler Kongresi, 16-17 Ekim, Ankara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25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6CA3-D157-44BA-9DC0-BEA29F32B1B6}" type="datetime1">
              <a:rPr lang="tr-TR" smtClean="0"/>
              <a:t>21.04.2025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Ufuk Üniversitesi III. Uluslararası Sosyal Bilimler Kongresi, 16-17 Ekim, Ankara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33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2D02-6433-4614-ACE1-698908D000A7}" type="datetime1">
              <a:rPr lang="tr-TR" smtClean="0"/>
              <a:t>21.04.2025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Ufuk Üniversitesi III. Uluslararası Sosyal Bilimler Kongresi, 16-17 Ekim, Ankara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69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F4D1-16AA-4A85-A091-23CDA80EC274}" type="datetime1">
              <a:rPr lang="tr-TR" smtClean="0"/>
              <a:t>21.04.2025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Ufuk Üniversitesi III. Uluslararası Sosyal Bilimler Kongresi, 16-17 Ekim, Ankara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5051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0ABB-0A95-4030-A974-FA88D2B16484}" type="datetime1">
              <a:rPr lang="tr-TR" smtClean="0"/>
              <a:t>21.04.2025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Ufuk Üniversitesi III. Uluslararası Sosyal Bilimler Kongresi, 16-17 Ekim, Ankara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100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D9CB-4CD2-4A28-991F-DA88FE262424}" type="datetime1">
              <a:rPr lang="tr-TR" smtClean="0"/>
              <a:t>21.04.2025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Ufuk Üniversitesi III. Uluslararası Sosyal Bilimler Kongresi, 16-17 Ekim, Ankara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4794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5B089-C703-4C55-BD9B-BA8DB529CE83}" type="datetime1">
              <a:rPr lang="tr-TR" smtClean="0"/>
              <a:t>21.04.2025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Ufuk Üniversitesi III. Uluslararası Sosyal Bilimler Kongresi, 16-17 Ekim, Ankara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7209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3ED8-63B8-40E2-ADE6-3A063E3A7C46}" type="datetime1">
              <a:rPr lang="tr-TR" smtClean="0"/>
              <a:t>21.04.2025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Ufuk Üniversitesi III. Uluslararası Sosyal Bilimler Kongresi, 16-17 Ekim, Ankara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822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FE87-C3F7-4FFF-8670-5C47E0127BBD}" type="datetime1">
              <a:rPr lang="tr-TR" smtClean="0"/>
              <a:t>21.04.2025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Ufuk Üniversitesi III. Uluslararası Sosyal Bilimler Kongresi, 16-17 Ekim, Ankara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254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6620-2E75-4AE0-BBB1-07192AF6FBEC}" type="datetime1">
              <a:rPr lang="tr-TR" smtClean="0"/>
              <a:t>21.04.2025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Ufuk Üniversitesi III. Uluslararası Sosyal Bilimler Kongresi, 16-17 Ekim, Ankara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3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B142-1B89-4B4E-BD03-E6659DDB1652}" type="datetime1">
              <a:rPr lang="tr-TR" smtClean="0"/>
              <a:t>21.04.2025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Ufuk Üniversitesi III. Uluslararası Sosyal Bilimler Kongresi, 16-17 Ekim, Ankara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7778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BC934-CC60-49C9-BCAC-A4247477F357}" type="datetime1">
              <a:rPr lang="tr-TR" smtClean="0"/>
              <a:t>21.04.2025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Ufuk Üniversitesi III. Uluslararası Sosyal Bilimler Kongresi, 16-17 Ekim, Ankara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9143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2558561"/>
            <a:ext cx="9144000" cy="951401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Başlık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Yazar 1</a:t>
            </a:r>
            <a:r>
              <a:rPr lang="tr-TR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Yazar 2</a:t>
            </a:r>
            <a:r>
              <a:rPr lang="es-E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tr-TR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Kurum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e-posta</a:t>
            </a:r>
          </a:p>
          <a:p>
            <a:r>
              <a:rPr lang="tr-TR" sz="18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Kurum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e-posta</a:t>
            </a:r>
          </a:p>
          <a:p>
            <a:endParaRPr lang="tr-T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70203" y="5435233"/>
            <a:ext cx="3016250" cy="1508125"/>
          </a:xfrm>
          <a:prstGeom prst="rect">
            <a:avLst/>
          </a:prstGeom>
        </p:spPr>
      </p:pic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434862" y="6426689"/>
            <a:ext cx="5515708" cy="365125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Ufuk Üniversitesi III. Uluslararası Sosyal Bilimler Kongresi, 16-17 Ekim, Ankara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06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34191" y="441003"/>
            <a:ext cx="10331114" cy="951401"/>
          </a:xfrm>
        </p:spPr>
        <p:txBody>
          <a:bodyPr>
            <a:normAutofit/>
          </a:bodyPr>
          <a:lstStyle/>
          <a:p>
            <a:pPr algn="l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Sonuç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92126" cy="1655762"/>
          </a:xfrm>
        </p:spPr>
        <p:txBody>
          <a:bodyPr/>
          <a:lstStyle/>
          <a:p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 mesajların özeti</a:t>
            </a:r>
            <a:endParaRPr lang="tr-T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70203" y="5435233"/>
            <a:ext cx="3016250" cy="1508125"/>
          </a:xfrm>
          <a:prstGeom prst="rect">
            <a:avLst/>
          </a:prstGeom>
        </p:spPr>
      </p:pic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434862" y="6426689"/>
            <a:ext cx="5515708" cy="365125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Ufuk Üniversitesi III. Uluslararası Sosyal Bilimler Kongresi, 16-17 Ekim, Ankara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6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34191" y="441003"/>
            <a:ext cx="7668126" cy="951401"/>
          </a:xfrm>
        </p:spPr>
        <p:txBody>
          <a:bodyPr>
            <a:normAutofit/>
          </a:bodyPr>
          <a:lstStyle/>
          <a:p>
            <a:pPr algn="l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Giriş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92126" cy="1655762"/>
          </a:xfrm>
        </p:spPr>
        <p:txBody>
          <a:bodyPr/>
          <a:lstStyle/>
          <a:p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Konuya genel giriş, temel kavramlar, literatürden kısa bilgiler</a:t>
            </a:r>
            <a:endParaRPr lang="tr-T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70203" y="5435233"/>
            <a:ext cx="3016250" cy="1508125"/>
          </a:xfrm>
          <a:prstGeom prst="rect">
            <a:avLst/>
          </a:prstGeom>
        </p:spPr>
      </p:pic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434862" y="6426689"/>
            <a:ext cx="5515708" cy="365125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Ufuk Üniversitesi III. Uluslararası Sosyal Bilimler Kongresi, 16-17 Ekim, Ankara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310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34191" y="441003"/>
            <a:ext cx="7668126" cy="951401"/>
          </a:xfrm>
        </p:spPr>
        <p:txBody>
          <a:bodyPr>
            <a:normAutofit/>
          </a:bodyPr>
          <a:lstStyle/>
          <a:p>
            <a:pPr algn="l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 Problemi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92126" cy="1655762"/>
          </a:xfrm>
        </p:spPr>
        <p:txBody>
          <a:bodyPr/>
          <a:lstStyle/>
          <a:p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 soruları, amaç, varsa hipotezler</a:t>
            </a:r>
            <a:endParaRPr lang="tr-T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70203" y="5435233"/>
            <a:ext cx="3016250" cy="1508125"/>
          </a:xfrm>
          <a:prstGeom prst="rect">
            <a:avLst/>
          </a:prstGeom>
        </p:spPr>
      </p:pic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434862" y="6426689"/>
            <a:ext cx="5515708" cy="365125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Ufuk Üniversitesi III. Uluslararası Sosyal Bilimler Kongresi, 16-17 Ekim, Ankara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096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34191" y="441003"/>
            <a:ext cx="7668126" cy="951401"/>
          </a:xfrm>
        </p:spPr>
        <p:txBody>
          <a:bodyPr>
            <a:normAutofit/>
          </a:bodyPr>
          <a:lstStyle/>
          <a:p>
            <a:pPr algn="l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Yöntem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92126" cy="1655762"/>
          </a:xfrm>
        </p:spPr>
        <p:txBody>
          <a:bodyPr/>
          <a:lstStyle/>
          <a:p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 deseni, katılımcılar/veri kaynakları, veri toplama araçları, analiz yöntemleri</a:t>
            </a:r>
            <a:endParaRPr lang="tr-T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70203" y="5435233"/>
            <a:ext cx="3016250" cy="1508125"/>
          </a:xfrm>
          <a:prstGeom prst="rect">
            <a:avLst/>
          </a:prstGeom>
        </p:spPr>
      </p:pic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434862" y="6426689"/>
            <a:ext cx="5515708" cy="365125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Ufuk Üniversitesi III. Uluslararası Sosyal Bilimler Kongresi, 16-17 Ekim, Ankara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463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34191" y="441003"/>
            <a:ext cx="7668126" cy="951401"/>
          </a:xfrm>
        </p:spPr>
        <p:txBody>
          <a:bodyPr>
            <a:normAutofit/>
          </a:bodyPr>
          <a:lstStyle/>
          <a:p>
            <a:pPr algn="l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Bulgular – 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92126" cy="1655762"/>
          </a:xfrm>
        </p:spPr>
        <p:txBody>
          <a:bodyPr/>
          <a:lstStyle/>
          <a:p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İlk önemli bulgular, gerekirse tablo veya grafiklerle</a:t>
            </a:r>
            <a:endParaRPr lang="tr-T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70203" y="5435233"/>
            <a:ext cx="3016250" cy="1508125"/>
          </a:xfrm>
          <a:prstGeom prst="rect">
            <a:avLst/>
          </a:prstGeom>
        </p:spPr>
      </p:pic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434862" y="6426689"/>
            <a:ext cx="5515708" cy="365125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Ufuk Üniversitesi III. Uluslararası Sosyal Bilimler Kongresi, 16-17 Ekim, Ankara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306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34191" y="441003"/>
            <a:ext cx="7668126" cy="951401"/>
          </a:xfrm>
        </p:spPr>
        <p:txBody>
          <a:bodyPr>
            <a:normAutofit/>
          </a:bodyPr>
          <a:lstStyle/>
          <a:p>
            <a:pPr algn="l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Bulgular – II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92126" cy="1655762"/>
          </a:xfrm>
        </p:spPr>
        <p:txBody>
          <a:bodyPr/>
          <a:lstStyle/>
          <a:p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önemli bulgular veya detaylı analiz sonuçları</a:t>
            </a:r>
            <a:endParaRPr lang="tr-T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70203" y="5435233"/>
            <a:ext cx="3016250" cy="1508125"/>
          </a:xfrm>
          <a:prstGeom prst="rect">
            <a:avLst/>
          </a:prstGeom>
        </p:spPr>
      </p:pic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434862" y="6426689"/>
            <a:ext cx="5515708" cy="365125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Ufuk Üniversitesi III. Uluslararası Sosyal Bilimler Kongresi, 16-17 Ekim, Ankara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882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34191" y="441003"/>
            <a:ext cx="7668126" cy="951401"/>
          </a:xfrm>
        </p:spPr>
        <p:txBody>
          <a:bodyPr>
            <a:normAutofit/>
          </a:bodyPr>
          <a:lstStyle/>
          <a:p>
            <a:pPr algn="l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Tartışma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92126" cy="1655762"/>
          </a:xfrm>
        </p:spPr>
        <p:txBody>
          <a:bodyPr/>
          <a:lstStyle/>
          <a:p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Bulguların yorumlanması, literatürle karşılaştırmalar</a:t>
            </a:r>
            <a:endParaRPr lang="tr-T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70203" y="5435233"/>
            <a:ext cx="3016250" cy="1508125"/>
          </a:xfrm>
          <a:prstGeom prst="rect">
            <a:avLst/>
          </a:prstGeom>
        </p:spPr>
      </p:pic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434862" y="6426689"/>
            <a:ext cx="5515708" cy="365125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Ufuk Üniversitesi III. Uluslararası Sosyal Bilimler Kongresi, 16-17 Ekim, Ankara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678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34191" y="441003"/>
            <a:ext cx="7668126" cy="951401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Uygulamalar ve Katkılar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92126" cy="1655762"/>
          </a:xfrm>
        </p:spPr>
        <p:txBody>
          <a:bodyPr/>
          <a:lstStyle/>
          <a:p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Uygulayıcılara, politika yapıcılara veya araştırmacılara yönelik çıkarımlar</a:t>
            </a:r>
            <a:endParaRPr lang="tr-T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70203" y="5435233"/>
            <a:ext cx="3016250" cy="1508125"/>
          </a:xfrm>
          <a:prstGeom prst="rect">
            <a:avLst/>
          </a:prstGeom>
        </p:spPr>
      </p:pic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434862" y="6426689"/>
            <a:ext cx="5515708" cy="365125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Ufuk Üniversitesi III. Uluslararası Sosyal Bilimler Kongresi, 16-17 Ekim, Ankara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616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34191" y="441003"/>
            <a:ext cx="10331114" cy="951401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Sınırlılıklar ve Gelecek Araştırmalar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92126" cy="1655762"/>
          </a:xfrm>
        </p:spPr>
        <p:txBody>
          <a:bodyPr/>
          <a:lstStyle/>
          <a:p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Çalışmanın sınırlılıkları ve gelecekte yapılabilecek araştırmalar</a:t>
            </a:r>
            <a:endParaRPr lang="tr-T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70203" y="5435233"/>
            <a:ext cx="3016250" cy="1508125"/>
          </a:xfrm>
          <a:prstGeom prst="rect">
            <a:avLst/>
          </a:prstGeom>
        </p:spPr>
      </p:pic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434862" y="6426689"/>
            <a:ext cx="5515708" cy="365125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Ufuk Üniversitesi III. Uluslararası Sosyal Bilimler Kongresi, 16-17 Ekim, Ankara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169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238</Words>
  <Application>Microsoft Office PowerPoint</Application>
  <PresentationFormat>Geniş ekran</PresentationFormat>
  <Paragraphs>42</Paragraphs>
  <Slides>10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Teması</vt:lpstr>
      <vt:lpstr>Başlık</vt:lpstr>
      <vt:lpstr>Giriş</vt:lpstr>
      <vt:lpstr>Araştırma Problemi</vt:lpstr>
      <vt:lpstr>Yöntem</vt:lpstr>
      <vt:lpstr>Bulgular – I</vt:lpstr>
      <vt:lpstr>Bulgular – II</vt:lpstr>
      <vt:lpstr>Tartışma</vt:lpstr>
      <vt:lpstr>Uygulamalar ve Katkılar</vt:lpstr>
      <vt:lpstr>Sınırlılıklar ve Gelecek Araştırmalar</vt:lpstr>
      <vt:lpstr>Sonuç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Ufuk PC</dc:creator>
  <cp:lastModifiedBy>Ufuk PC</cp:lastModifiedBy>
  <cp:revision>4</cp:revision>
  <dcterms:created xsi:type="dcterms:W3CDTF">2025-04-21T08:43:24Z</dcterms:created>
  <dcterms:modified xsi:type="dcterms:W3CDTF">2025-04-21T09:56:08Z</dcterms:modified>
</cp:coreProperties>
</file>