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F0EA4-CE8A-4DD7-A2B7-8EB4A492B7E0}" type="datetimeFigureOut">
              <a:rPr lang="tr-TR" smtClean="0"/>
              <a:t>21.04.2025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B9A66-8619-4DEE-833C-F2F60E683E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6088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B9A66-8619-4DEE-833C-F2F60E683E0C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49156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B9A66-8619-4DEE-833C-F2F60E683E0C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2357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B9A66-8619-4DEE-833C-F2F60E683E0C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9169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B9A66-8619-4DEE-833C-F2F60E683E0C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336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B9A66-8619-4DEE-833C-F2F60E683E0C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0092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B9A66-8619-4DEE-833C-F2F60E683E0C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7827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B9A66-8619-4DEE-833C-F2F60E683E0C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49625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B9A66-8619-4DEE-833C-F2F60E683E0C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31969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B9A66-8619-4DEE-833C-F2F60E683E0C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88885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B9A66-8619-4DEE-833C-F2F60E683E0C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871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6E8F-0FE9-4052-B39E-DDDF20715CDF}" type="datetime1">
              <a:rPr lang="tr-TR" smtClean="0"/>
              <a:t>21.04.2025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Ufuk University 3th International Conferences on Social Sciences, October 16-17, Ankara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8A57-9740-4EC3-8D28-8AE83873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9252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5ACA7-B74F-4AE9-9D2D-F9EAA6FB8CF9}" type="datetime1">
              <a:rPr lang="tr-TR" smtClean="0"/>
              <a:t>21.04.2025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Ufuk University 3th International Conferences on Social Sciences, October 16-17, Ankara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8A57-9740-4EC3-8D28-8AE83873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33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74FE-F49A-4F07-9CC2-4928C6BB74B9}" type="datetime1">
              <a:rPr lang="tr-TR" smtClean="0"/>
              <a:t>21.04.2025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Ufuk University 3th International Conferences on Social Sciences, October 16-17, Ankara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8A57-9740-4EC3-8D28-8AE83873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698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EF356-F9CF-41E1-B147-F49FA7CAB785}" type="datetime1">
              <a:rPr lang="tr-TR" smtClean="0"/>
              <a:t>21.04.2025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Ufuk University 3th International Conferences on Social Sciences, October 16-17, Ankara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8A57-9740-4EC3-8D28-8AE83873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5051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EBBCB-0374-4926-807E-0B086F081518}" type="datetime1">
              <a:rPr lang="tr-TR" smtClean="0"/>
              <a:t>21.04.2025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Ufuk University 3th International Conferences on Social Sciences, October 16-17, Ankara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8A57-9740-4EC3-8D28-8AE83873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5100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5EF0-ECBC-4B70-B19E-585167B33E23}" type="datetime1">
              <a:rPr lang="tr-TR" smtClean="0"/>
              <a:t>21.04.2025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Ufuk University 3th International Conferences on Social Sciences, October 16-17, Ankara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8A57-9740-4EC3-8D28-8AE83873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4794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81F8-89BA-47DF-8E1F-E97A9C7F4E21}" type="datetime1">
              <a:rPr lang="tr-TR" smtClean="0"/>
              <a:t>21.04.2025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Ufuk University 3th International Conferences on Social Sciences, October 16-17, Ankara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8A57-9740-4EC3-8D28-8AE83873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7209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AD25A-FC6B-456F-AB36-D5E6DFAB2A7D}" type="datetime1">
              <a:rPr lang="tr-TR" smtClean="0"/>
              <a:t>21.04.2025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Ufuk University 3th International Conferences on Social Sciences, October 16-17, Ankara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8A57-9740-4EC3-8D28-8AE83873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822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B006B-C80F-4EAE-98C3-2510767059E3}" type="datetime1">
              <a:rPr lang="tr-TR" smtClean="0"/>
              <a:t>21.04.2025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Ufuk University 3th International Conferences on Social Sciences, October 16-17, Ankara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8A57-9740-4EC3-8D28-8AE83873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254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1962-EF73-4EAB-A118-4D7FD64D39EE}" type="datetime1">
              <a:rPr lang="tr-TR" smtClean="0"/>
              <a:t>21.04.2025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Ufuk University 3th International Conferences on Social Sciences, October 16-17, Ankara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8A57-9740-4EC3-8D28-8AE83873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3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8A49A-E4BD-43AA-9285-5BD0E4A68483}" type="datetime1">
              <a:rPr lang="tr-TR" smtClean="0"/>
              <a:t>21.04.2025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Ufuk University 3th International Conferences on Social Sciences, October 16-17, Ankara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8A57-9740-4EC3-8D28-8AE83873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7778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F0F1E-C7F6-49CD-A442-CC4B2BFED62A}" type="datetime1">
              <a:rPr lang="tr-TR" smtClean="0"/>
              <a:t>21.04.2025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Ufuk University 3th International Conferences on Social Sciences, October 16-17, Ankara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E8A57-9740-4EC3-8D28-8AE838738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9143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2558561"/>
            <a:ext cx="9144000" cy="951401"/>
          </a:xfrm>
        </p:spPr>
        <p:txBody>
          <a:bodyPr/>
          <a:lstStyle/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E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tr-TR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800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e-mail</a:t>
            </a:r>
            <a:endPara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800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70203" y="5435233"/>
            <a:ext cx="3016250" cy="1508125"/>
          </a:xfrm>
          <a:prstGeom prst="rect">
            <a:avLst/>
          </a:prstGeom>
        </p:spPr>
      </p:pic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>
          <a:xfrm>
            <a:off x="3235569" y="6426689"/>
            <a:ext cx="5715001" cy="365125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Ufuk University 3th International Conferences on Social Sciences, October 16-17, Ankara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06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34191" y="441003"/>
            <a:ext cx="7668126" cy="951401"/>
          </a:xfrm>
        </p:spPr>
        <p:txBody>
          <a:bodyPr>
            <a:normAutofit/>
          </a:bodyPr>
          <a:lstStyle/>
          <a:p>
            <a:pPr algn="l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92126" cy="1655762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 of main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endParaRPr lang="tr-TR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70203" y="5435233"/>
            <a:ext cx="3016250" cy="1508125"/>
          </a:xfrm>
          <a:prstGeom prst="rect">
            <a:avLst/>
          </a:prstGeom>
        </p:spPr>
      </p:pic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>
          <a:xfrm>
            <a:off x="3235569" y="6426689"/>
            <a:ext cx="5715001" cy="365125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Ufuk University 3th International Conferences on Social Sciences, October 16-17, Ankara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539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34191" y="441003"/>
            <a:ext cx="7668126" cy="951401"/>
          </a:xfrm>
        </p:spPr>
        <p:txBody>
          <a:bodyPr>
            <a:normAutofit/>
          </a:bodyPr>
          <a:lstStyle/>
          <a:p>
            <a:pPr algn="l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92126" cy="1655762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Brief background, theoretical framework, key concepts</a:t>
            </a:r>
            <a:endParaRPr lang="tr-TR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70203" y="5435233"/>
            <a:ext cx="3016250" cy="1508125"/>
          </a:xfrm>
          <a:prstGeom prst="rect">
            <a:avLst/>
          </a:prstGeom>
        </p:spPr>
      </p:pic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>
          <a:xfrm>
            <a:off x="3235569" y="6426689"/>
            <a:ext cx="5715001" cy="365125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Ufuk University 3th International Conferences on Social Sciences, October 16-17, Ankara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310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34191" y="441003"/>
            <a:ext cx="7668126" cy="951401"/>
          </a:xfrm>
        </p:spPr>
        <p:txBody>
          <a:bodyPr>
            <a:normAutofit/>
          </a:bodyPr>
          <a:lstStyle/>
          <a:p>
            <a:pPr algn="l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Problem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92126" cy="1655762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question(s), purpose of the study, hypotheses (if any)</a:t>
            </a:r>
            <a:endParaRPr lang="tr-TR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70203" y="5435233"/>
            <a:ext cx="3016250" cy="1508125"/>
          </a:xfrm>
          <a:prstGeom prst="rect">
            <a:avLst/>
          </a:prstGeom>
        </p:spPr>
      </p:pic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>
          <a:xfrm>
            <a:off x="3235569" y="6426689"/>
            <a:ext cx="5715001" cy="365125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Ufuk University 3th International Conferences on Social Sciences, October 16-17, Ankara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010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34191" y="441003"/>
            <a:ext cx="7668126" cy="951401"/>
          </a:xfrm>
        </p:spPr>
        <p:txBody>
          <a:bodyPr>
            <a:normAutofit/>
          </a:bodyPr>
          <a:lstStyle/>
          <a:p>
            <a:pPr algn="l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92126" cy="1655762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design, participants or data sources, data collection tools, and analysis methods</a:t>
            </a:r>
            <a:endParaRPr lang="tr-TR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70203" y="5435233"/>
            <a:ext cx="3016250" cy="1508125"/>
          </a:xfrm>
          <a:prstGeom prst="rect">
            <a:avLst/>
          </a:prstGeom>
        </p:spPr>
      </p:pic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>
          <a:xfrm>
            <a:off x="3235569" y="6426689"/>
            <a:ext cx="5715001" cy="365125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Ufuk University 3th International Conferences on Social Sciences, October 16-17, Ankara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652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34191" y="441003"/>
            <a:ext cx="7668126" cy="951401"/>
          </a:xfrm>
        </p:spPr>
        <p:txBody>
          <a:bodyPr>
            <a:normAutofit/>
          </a:bodyPr>
          <a:lstStyle/>
          <a:p>
            <a:pPr algn="l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Findings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92126" cy="1655762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set of results, with visuals (tables, graphs, etc.)</a:t>
            </a:r>
            <a:endParaRPr lang="tr-TR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70203" y="5435233"/>
            <a:ext cx="3016250" cy="1508125"/>
          </a:xfrm>
          <a:prstGeom prst="rect">
            <a:avLst/>
          </a:prstGeom>
        </p:spPr>
      </p:pic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>
          <a:xfrm>
            <a:off x="3235569" y="6426689"/>
            <a:ext cx="5715001" cy="365125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Ufuk University 3th International Conferences on Social Sciences, October 16-17, Ankara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837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34191" y="441003"/>
            <a:ext cx="7668126" cy="951401"/>
          </a:xfrm>
        </p:spPr>
        <p:txBody>
          <a:bodyPr>
            <a:normAutofit/>
          </a:bodyPr>
          <a:lstStyle/>
          <a:p>
            <a:pPr algn="l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Findings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92126" cy="1655762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 set of results or a deeper dive into subgroups/themes</a:t>
            </a:r>
            <a:endParaRPr lang="tr-TR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70203" y="5435233"/>
            <a:ext cx="3016250" cy="1508125"/>
          </a:xfrm>
          <a:prstGeom prst="rect">
            <a:avLst/>
          </a:prstGeom>
        </p:spPr>
      </p:pic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>
          <a:xfrm>
            <a:off x="3235569" y="6426689"/>
            <a:ext cx="5715001" cy="365125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Ufuk University 3th International Conferences on Social Sciences, October 16-17, Ankara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222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34191" y="441003"/>
            <a:ext cx="7668126" cy="951401"/>
          </a:xfrm>
        </p:spPr>
        <p:txBody>
          <a:bodyPr>
            <a:normAutofit/>
          </a:bodyPr>
          <a:lstStyle/>
          <a:p>
            <a:pPr algn="l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92126" cy="1655762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 of the findings, comparison with literature</a:t>
            </a:r>
            <a:endParaRPr lang="tr-TR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70203" y="5435233"/>
            <a:ext cx="3016250" cy="1508125"/>
          </a:xfrm>
          <a:prstGeom prst="rect">
            <a:avLst/>
          </a:prstGeom>
        </p:spPr>
      </p:pic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>
          <a:xfrm>
            <a:off x="3235569" y="6426689"/>
            <a:ext cx="5715001" cy="365125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Ufuk University 3th International Conferences on Social Sciences, October 16-17, Ankara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291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34191" y="441003"/>
            <a:ext cx="7668126" cy="951401"/>
          </a:xfrm>
        </p:spPr>
        <p:txBody>
          <a:bodyPr>
            <a:normAutofit/>
          </a:bodyPr>
          <a:lstStyle/>
          <a:p>
            <a:pPr algn="l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Practical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Implications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92126" cy="1655762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Practical, theoretical, or policy implications; what this study adds</a:t>
            </a:r>
            <a:endParaRPr lang="tr-TR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70203" y="5435233"/>
            <a:ext cx="3016250" cy="1508125"/>
          </a:xfrm>
          <a:prstGeom prst="rect">
            <a:avLst/>
          </a:prstGeom>
        </p:spPr>
      </p:pic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>
          <a:xfrm>
            <a:off x="3235569" y="6426689"/>
            <a:ext cx="5715001" cy="365125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Ufuk University 3th International Conferences on Social Sciences, October 16-17, Ankara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062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34191" y="441003"/>
            <a:ext cx="7668126" cy="951401"/>
          </a:xfrm>
        </p:spPr>
        <p:txBody>
          <a:bodyPr>
            <a:normAutofit/>
          </a:bodyPr>
          <a:lstStyle/>
          <a:p>
            <a:pPr algn="l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Limitations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92126" cy="1655762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limitations, suggestions for further research</a:t>
            </a:r>
            <a:endParaRPr lang="tr-TR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70203" y="5435233"/>
            <a:ext cx="3016250" cy="1508125"/>
          </a:xfrm>
          <a:prstGeom prst="rect">
            <a:avLst/>
          </a:prstGeom>
        </p:spPr>
      </p:pic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>
          <a:xfrm>
            <a:off x="3235569" y="6426689"/>
            <a:ext cx="5715001" cy="365125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Ufuk University 3th International Conferences on Social Sciences, October 16-17, Ankara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699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259</Words>
  <Application>Microsoft Office PowerPoint</Application>
  <PresentationFormat>Geniş ekran</PresentationFormat>
  <Paragraphs>42</Paragraphs>
  <Slides>10</Slides>
  <Notes>10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Teması</vt:lpstr>
      <vt:lpstr>Title</vt:lpstr>
      <vt:lpstr>Introduction</vt:lpstr>
      <vt:lpstr>Research Problem</vt:lpstr>
      <vt:lpstr>Methodology</vt:lpstr>
      <vt:lpstr>Findings – I</vt:lpstr>
      <vt:lpstr>Findings – II</vt:lpstr>
      <vt:lpstr>Discussion</vt:lpstr>
      <vt:lpstr>Practical Implications</vt:lpstr>
      <vt:lpstr>Limitations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Ufuk PC</dc:creator>
  <cp:lastModifiedBy>Ufuk PC</cp:lastModifiedBy>
  <cp:revision>5</cp:revision>
  <dcterms:created xsi:type="dcterms:W3CDTF">2025-04-21T08:43:24Z</dcterms:created>
  <dcterms:modified xsi:type="dcterms:W3CDTF">2025-04-21T10:02:15Z</dcterms:modified>
</cp:coreProperties>
</file>