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F0EA4-CE8A-4DD7-A2B7-8EB4A492B7E0}" type="datetimeFigureOut">
              <a:rPr lang="tr-TR" smtClean="0"/>
              <a:t>21.04.2025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B9A66-8619-4DEE-833C-F2F60E683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088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9A66-8619-4DEE-833C-F2F60E683E0C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49156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9A66-8619-4DEE-833C-F2F60E683E0C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2357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9A66-8619-4DEE-833C-F2F60E683E0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169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9A66-8619-4DEE-833C-F2F60E683E0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336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9A66-8619-4DEE-833C-F2F60E683E0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0092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9A66-8619-4DEE-833C-F2F60E683E0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782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9A66-8619-4DEE-833C-F2F60E683E0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962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9A66-8619-4DEE-833C-F2F60E683E0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3196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9A66-8619-4DEE-833C-F2F60E683E0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8888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9A66-8619-4DEE-833C-F2F60E683E0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87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6E8F-0FE9-4052-B39E-DDDF20715CDF}" type="datetime1">
              <a:rPr lang="tr-TR" smtClean="0"/>
              <a:t>21.04.2025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Ufuk University 3th International Conferences on Social Sciences, October 16-17, Ankara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25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ACA7-B74F-4AE9-9D2D-F9EAA6FB8CF9}" type="datetime1">
              <a:rPr lang="tr-TR" smtClean="0"/>
              <a:t>21.04.2025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Ufuk University 3th International Conferences on Social Sciences, October 16-17, Ankara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3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74FE-F49A-4F07-9CC2-4928C6BB74B9}" type="datetime1">
              <a:rPr lang="tr-TR" smtClean="0"/>
              <a:t>21.04.2025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Ufuk University 3th International Conferences on Social Sciences, October 16-17, Ankara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9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EF356-F9CF-41E1-B147-F49FA7CAB785}" type="datetime1">
              <a:rPr lang="tr-TR" smtClean="0"/>
              <a:t>21.04.2025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Ufuk University 3th International Conferences on Social Sciences, October 16-17, Ankara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505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EBBCB-0374-4926-807E-0B086F081518}" type="datetime1">
              <a:rPr lang="tr-TR" smtClean="0"/>
              <a:t>21.04.2025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Ufuk University 3th International Conferences on Social Sciences, October 16-17, Ankara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10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5EF0-ECBC-4B70-B19E-585167B33E23}" type="datetime1">
              <a:rPr lang="tr-TR" smtClean="0"/>
              <a:t>21.04.2025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Ufuk University 3th International Conferences on Social Sciences, October 16-17, Ankara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4794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81F8-89BA-47DF-8E1F-E97A9C7F4E21}" type="datetime1">
              <a:rPr lang="tr-TR" smtClean="0"/>
              <a:t>21.04.2025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Ufuk University 3th International Conferences on Social Sciences, October 16-17, Ankara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720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D25A-FC6B-456F-AB36-D5E6DFAB2A7D}" type="datetime1">
              <a:rPr lang="tr-TR" smtClean="0"/>
              <a:t>21.04.2025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Ufuk University 3th International Conferences on Social Sciences, October 16-17, Ankara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82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006B-C80F-4EAE-98C3-2510767059E3}" type="datetime1">
              <a:rPr lang="tr-TR" smtClean="0"/>
              <a:t>21.04.2025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Ufuk University 3th International Conferences on Social Sciences, October 16-17, Ankara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25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1962-EF73-4EAB-A118-4D7FD64D39EE}" type="datetime1">
              <a:rPr lang="tr-TR" smtClean="0"/>
              <a:t>21.04.2025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Ufuk University 3th International Conferences on Social Sciences, October 16-17, Ankara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3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A49A-E4BD-43AA-9285-5BD0E4A68483}" type="datetime1">
              <a:rPr lang="tr-TR" smtClean="0"/>
              <a:t>21.04.2025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Ufuk University 3th International Conferences on Social Sciences, October 16-17, Ankara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77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F0F1E-C7F6-49CD-A442-CC4B2BFED62A}" type="datetime1">
              <a:rPr lang="tr-TR" smtClean="0"/>
              <a:t>21.04.2025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Ufuk University 3th International Conferences on Social Sciences, October 16-17, Ankara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914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2558561"/>
            <a:ext cx="9144000" cy="951401"/>
          </a:xfrm>
        </p:spPr>
        <p:txBody>
          <a:bodyPr/>
          <a:lstStyle/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tr-TR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e-mail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70203" y="5435233"/>
            <a:ext cx="3016250" cy="1508125"/>
          </a:xfrm>
          <a:prstGeom prst="rect">
            <a:avLst/>
          </a:prstGeom>
        </p:spPr>
      </p:pic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235569" y="6426689"/>
            <a:ext cx="5715001" cy="36512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Ufuk University 3th International Conferences on Social Sciences, October 16-17, Ankara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806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34191" y="441003"/>
            <a:ext cx="7668126" cy="951401"/>
          </a:xfrm>
        </p:spPr>
        <p:txBody>
          <a:bodyPr>
            <a:normAutofit/>
          </a:bodyPr>
          <a:lstStyle/>
          <a:p>
            <a:pPr algn="l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92126" cy="16557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of main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endParaRPr lang="tr-T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70203" y="5435233"/>
            <a:ext cx="3016250" cy="1508125"/>
          </a:xfrm>
          <a:prstGeom prst="rect">
            <a:avLst/>
          </a:prstGeom>
        </p:spPr>
      </p:pic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235569" y="6426689"/>
            <a:ext cx="5715001" cy="36512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Ufuk University 3th International Conferences on Social Sciences, October 16-17, Ankara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53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34191" y="441003"/>
            <a:ext cx="7668126" cy="951401"/>
          </a:xfrm>
        </p:spPr>
        <p:txBody>
          <a:bodyPr>
            <a:normAutofit/>
          </a:bodyPr>
          <a:lstStyle/>
          <a:p>
            <a:pPr algn="l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92126" cy="16557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Brief background, theoretical framework, key concepts</a:t>
            </a:r>
            <a:endParaRPr lang="tr-T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70203" y="5435233"/>
            <a:ext cx="3016250" cy="1508125"/>
          </a:xfrm>
          <a:prstGeom prst="rect">
            <a:avLst/>
          </a:prstGeom>
        </p:spPr>
      </p:pic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235569" y="6426689"/>
            <a:ext cx="5715001" cy="36512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Ufuk University 3th International Conferences on Social Sciences, October 16-17, Ankara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310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34191" y="441003"/>
            <a:ext cx="7668126" cy="951401"/>
          </a:xfrm>
        </p:spPr>
        <p:txBody>
          <a:bodyPr>
            <a:normAutofit/>
          </a:bodyPr>
          <a:lstStyle/>
          <a:p>
            <a:pPr algn="l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Problem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92126" cy="16557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question(s), purpose of the study, hypotheses (if any)</a:t>
            </a:r>
            <a:endParaRPr lang="tr-T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70203" y="5435233"/>
            <a:ext cx="3016250" cy="1508125"/>
          </a:xfrm>
          <a:prstGeom prst="rect">
            <a:avLst/>
          </a:prstGeom>
        </p:spPr>
      </p:pic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235569" y="6426689"/>
            <a:ext cx="5715001" cy="36512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Ufuk University 3th International Conferences on Social Sciences, October 16-17, Ankara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01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34191" y="441003"/>
            <a:ext cx="7668126" cy="951401"/>
          </a:xfrm>
        </p:spPr>
        <p:txBody>
          <a:bodyPr>
            <a:normAutofit/>
          </a:bodyPr>
          <a:lstStyle/>
          <a:p>
            <a:pPr algn="l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92126" cy="16557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design, participants or data sources, data collection tools, and analysis methods</a:t>
            </a:r>
            <a:endParaRPr lang="tr-T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70203" y="5435233"/>
            <a:ext cx="3016250" cy="1508125"/>
          </a:xfrm>
          <a:prstGeom prst="rect">
            <a:avLst/>
          </a:prstGeom>
        </p:spPr>
      </p:pic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235569" y="6426689"/>
            <a:ext cx="5715001" cy="36512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Ufuk University 3th International Conferences on Social Sciences, October 16-17, Ankara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652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34191" y="441003"/>
            <a:ext cx="7668126" cy="951401"/>
          </a:xfrm>
        </p:spPr>
        <p:txBody>
          <a:bodyPr>
            <a:normAutofit/>
          </a:bodyPr>
          <a:lstStyle/>
          <a:p>
            <a:pPr algn="l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Findings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92126" cy="16557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set of results, with visuals (tables, graphs, etc.)</a:t>
            </a:r>
            <a:endParaRPr lang="tr-T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70203" y="5435233"/>
            <a:ext cx="3016250" cy="1508125"/>
          </a:xfrm>
          <a:prstGeom prst="rect">
            <a:avLst/>
          </a:prstGeom>
        </p:spPr>
      </p:pic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235569" y="6426689"/>
            <a:ext cx="5715001" cy="36512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Ufuk University 3th International Conferences on Social Sciences, October 16-17, Ankara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83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34191" y="441003"/>
            <a:ext cx="7668126" cy="951401"/>
          </a:xfrm>
        </p:spPr>
        <p:txBody>
          <a:bodyPr>
            <a:normAutofit/>
          </a:bodyPr>
          <a:lstStyle/>
          <a:p>
            <a:pPr algn="l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Findings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92126" cy="16557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set of results or a deeper dive into subgroups/themes</a:t>
            </a:r>
            <a:endParaRPr lang="tr-T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70203" y="5435233"/>
            <a:ext cx="3016250" cy="1508125"/>
          </a:xfrm>
          <a:prstGeom prst="rect">
            <a:avLst/>
          </a:prstGeom>
        </p:spPr>
      </p:pic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235569" y="6426689"/>
            <a:ext cx="5715001" cy="36512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Ufuk University 3th International Conferences on Social Sciences, October 16-17, Ankara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222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34191" y="441003"/>
            <a:ext cx="7668126" cy="951401"/>
          </a:xfrm>
        </p:spPr>
        <p:txBody>
          <a:bodyPr>
            <a:normAutofit/>
          </a:bodyPr>
          <a:lstStyle/>
          <a:p>
            <a:pPr algn="l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92126" cy="16557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 of the findings, comparison with literature</a:t>
            </a:r>
            <a:endParaRPr lang="tr-T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70203" y="5435233"/>
            <a:ext cx="3016250" cy="1508125"/>
          </a:xfrm>
          <a:prstGeom prst="rect">
            <a:avLst/>
          </a:prstGeom>
        </p:spPr>
      </p:pic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235569" y="6426689"/>
            <a:ext cx="5715001" cy="36512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Ufuk University 3th International Conferences on Social Sciences, October 16-17, Ankara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291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34191" y="441003"/>
            <a:ext cx="7668126" cy="951401"/>
          </a:xfrm>
        </p:spPr>
        <p:txBody>
          <a:bodyPr>
            <a:normAutofit/>
          </a:bodyPr>
          <a:lstStyle/>
          <a:p>
            <a:pPr algn="l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92126" cy="16557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Practical, theoretical, or policy implications; what this study adds</a:t>
            </a:r>
            <a:endParaRPr lang="tr-T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70203" y="5435233"/>
            <a:ext cx="3016250" cy="1508125"/>
          </a:xfrm>
          <a:prstGeom prst="rect">
            <a:avLst/>
          </a:prstGeom>
        </p:spPr>
      </p:pic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235569" y="6426689"/>
            <a:ext cx="5715001" cy="36512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Ufuk University 3th International Conferences on Social Sciences, October 16-17, Ankara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062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34191" y="441003"/>
            <a:ext cx="7668126" cy="951401"/>
          </a:xfrm>
        </p:spPr>
        <p:txBody>
          <a:bodyPr>
            <a:normAutofit/>
          </a:bodyPr>
          <a:lstStyle/>
          <a:p>
            <a:pPr algn="l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92126" cy="16557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limitations, suggestions for further research</a:t>
            </a:r>
            <a:endParaRPr lang="tr-T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70203" y="5435233"/>
            <a:ext cx="3016250" cy="1508125"/>
          </a:xfrm>
          <a:prstGeom prst="rect">
            <a:avLst/>
          </a:prstGeom>
        </p:spPr>
      </p:pic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235569" y="6426689"/>
            <a:ext cx="5715001" cy="36512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Ufuk University 3th International Conferences on Social Sciences, October 16-17, Ankara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99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259</Words>
  <Application>Microsoft Office PowerPoint</Application>
  <PresentationFormat>Geniş ekran</PresentationFormat>
  <Paragraphs>42</Paragraphs>
  <Slides>10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Teması</vt:lpstr>
      <vt:lpstr>Title</vt:lpstr>
      <vt:lpstr>Introduction</vt:lpstr>
      <vt:lpstr>Research Problem</vt:lpstr>
      <vt:lpstr>Methodology</vt:lpstr>
      <vt:lpstr>Findings – I</vt:lpstr>
      <vt:lpstr>Findings – II</vt:lpstr>
      <vt:lpstr>Discussion</vt:lpstr>
      <vt:lpstr>Practical Implications</vt:lpstr>
      <vt:lpstr>Limitations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Ufuk PC</dc:creator>
  <cp:lastModifiedBy>Ufuk PC</cp:lastModifiedBy>
  <cp:revision>5</cp:revision>
  <dcterms:created xsi:type="dcterms:W3CDTF">2025-04-21T08:43:24Z</dcterms:created>
  <dcterms:modified xsi:type="dcterms:W3CDTF">2025-04-21T10:02:15Z</dcterms:modified>
</cp:coreProperties>
</file>